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43825ae46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fedae0b044f79"/>
  </p:sldMasterIdLst>
  <p:sldIdLst>
    <p:sldId xmlns:r="http://schemas.openxmlformats.org/officeDocument/2006/relationships" id="256" r:id="R1704eb56c45f4588"/>
    <p:sldId xmlns:r="http://schemas.openxmlformats.org/officeDocument/2006/relationships" id="257" r:id="Rb7191f5adf2c4366"/>
    <p:sldId xmlns:r="http://schemas.openxmlformats.org/officeDocument/2006/relationships" id="258" r:id="Rcc46bebbad984822"/>
    <p:sldId xmlns:r="http://schemas.openxmlformats.org/officeDocument/2006/relationships" id="259" r:id="R621c96fd151c4bd5"/>
    <p:sldId xmlns:r="http://schemas.openxmlformats.org/officeDocument/2006/relationships" id="260" r:id="R09c1811e9b9d4fec"/>
    <p:sldId xmlns:r="http://schemas.openxmlformats.org/officeDocument/2006/relationships" id="261" r:id="R6441fc4aea0542b5"/>
    <p:sldId xmlns:r="http://schemas.openxmlformats.org/officeDocument/2006/relationships" id="262" r:id="R0e8ba1e9135a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fedae0b044f79" /><Relationship Type="http://schemas.openxmlformats.org/officeDocument/2006/relationships/slide" Target="/ppt/slides/slide1.xml" Id="R1704eb56c45f4588" /><Relationship Type="http://schemas.openxmlformats.org/officeDocument/2006/relationships/slide" Target="/ppt/slides/slide2.xml" Id="Rb7191f5adf2c4366" /><Relationship Type="http://schemas.openxmlformats.org/officeDocument/2006/relationships/slide" Target="/ppt/slides/slide3.xml" Id="Rcc46bebbad984822" /><Relationship Type="http://schemas.openxmlformats.org/officeDocument/2006/relationships/slide" Target="/ppt/slides/slide4.xml" Id="R621c96fd151c4bd5" /><Relationship Type="http://schemas.openxmlformats.org/officeDocument/2006/relationships/slide" Target="/ppt/slides/slide5.xml" Id="R09c1811e9b9d4fec" /><Relationship Type="http://schemas.openxmlformats.org/officeDocument/2006/relationships/slide" Target="/ppt/slides/slide6.xml" Id="R6441fc4aea0542b5" /><Relationship Type="http://schemas.openxmlformats.org/officeDocument/2006/relationships/slide" Target="/ppt/slides/slide7.xml" Id="R0e8ba1e9135a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4827c80f2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7ce571074ed3" /><Relationship Type="http://schemas.openxmlformats.org/officeDocument/2006/relationships/theme" Target="/ppt/slideMasters/theme/theme1.xml" Id="R63551e1dc5b5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77ce57107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780f862b9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e83f5fbf8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0e0b91686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7977cd5434b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d97b3767b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6f597b25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f9e28e94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DANIEL KÅSA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