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ddcd6c22343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f169c3a63940d5"/>
  </p:sldMasterIdLst>
  <p:sldIdLst>
    <p:sldId xmlns:r="http://schemas.openxmlformats.org/officeDocument/2006/relationships" id="256" r:id="R0e740ddf1f3048f1"/>
    <p:sldId xmlns:r="http://schemas.openxmlformats.org/officeDocument/2006/relationships" id="257" r:id="R29297b8af65142a7"/>
    <p:sldId xmlns:r="http://schemas.openxmlformats.org/officeDocument/2006/relationships" id="258" r:id="R89d04eefc1b84fbb"/>
    <p:sldId xmlns:r="http://schemas.openxmlformats.org/officeDocument/2006/relationships" id="259" r:id="Rbbd6c83b25764093"/>
    <p:sldId xmlns:r="http://schemas.openxmlformats.org/officeDocument/2006/relationships" id="260" r:id="R70e5e257e5604f92"/>
    <p:sldId xmlns:r="http://schemas.openxmlformats.org/officeDocument/2006/relationships" id="261" r:id="R0ccbc09ceab24f02"/>
    <p:sldId xmlns:r="http://schemas.openxmlformats.org/officeDocument/2006/relationships" id="262" r:id="Rbec674f3bb0a47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f169c3a63940d5" /><Relationship Type="http://schemas.openxmlformats.org/officeDocument/2006/relationships/slide" Target="/ppt/slides/slide1.xml" Id="R0e740ddf1f3048f1" /><Relationship Type="http://schemas.openxmlformats.org/officeDocument/2006/relationships/slide" Target="/ppt/slides/slide2.xml" Id="R29297b8af65142a7" /><Relationship Type="http://schemas.openxmlformats.org/officeDocument/2006/relationships/slide" Target="/ppt/slides/slide3.xml" Id="R89d04eefc1b84fbb" /><Relationship Type="http://schemas.openxmlformats.org/officeDocument/2006/relationships/slide" Target="/ppt/slides/slide4.xml" Id="Rbbd6c83b25764093" /><Relationship Type="http://schemas.openxmlformats.org/officeDocument/2006/relationships/slide" Target="/ppt/slides/slide5.xml" Id="R70e5e257e5604f92" /><Relationship Type="http://schemas.openxmlformats.org/officeDocument/2006/relationships/slide" Target="/ppt/slides/slide6.xml" Id="R0ccbc09ceab24f02" /><Relationship Type="http://schemas.openxmlformats.org/officeDocument/2006/relationships/slide" Target="/ppt/slides/slide7.xml" Id="Rbec674f3bb0a47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dfb6513254a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3614312c64dca" /><Relationship Type="http://schemas.openxmlformats.org/officeDocument/2006/relationships/theme" Target="/ppt/slideMasters/theme/theme1.xml" Id="R105cc6026bb643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3614312c64d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0c734b3af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53635817347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6d2b8b5ec40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4d9abad4a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7cc100deb46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442fa98da40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bd73874dc45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GANGAREN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GANGAREN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−1 785 603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589 908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21 197 456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HAALAND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Haaland, Gangeren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928 696 928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GANGAREN AS</a:t>
            </a:r>
          </a:p>
        </p:txBody>
      </p:sp>
    </p:spTree>
  </p:cSld>
  <p:clrMapOvr>
    <a:masterClrMapping xmlns:a="http://schemas.openxmlformats.org/drawingml/2006/main"/>
  </p:clrMapOvr>
</p:sld>
</file>