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8fbb41f2d94f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d8c25d94614db0"/>
  </p:sldMasterIdLst>
  <p:sldIdLst>
    <p:sldId xmlns:r="http://schemas.openxmlformats.org/officeDocument/2006/relationships" id="256" r:id="R2361d593b7a1442a"/>
    <p:sldId xmlns:r="http://schemas.openxmlformats.org/officeDocument/2006/relationships" id="257" r:id="Rbbc709085ac54c3f"/>
    <p:sldId xmlns:r="http://schemas.openxmlformats.org/officeDocument/2006/relationships" id="258" r:id="Re3933abeb22548e5"/>
    <p:sldId xmlns:r="http://schemas.openxmlformats.org/officeDocument/2006/relationships" id="259" r:id="R42885d186f3447df"/>
    <p:sldId xmlns:r="http://schemas.openxmlformats.org/officeDocument/2006/relationships" id="260" r:id="R6efea87692a2472e"/>
    <p:sldId xmlns:r="http://schemas.openxmlformats.org/officeDocument/2006/relationships" id="261" r:id="R00198ad9d1e24e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8c25d94614db0" /><Relationship Type="http://schemas.openxmlformats.org/officeDocument/2006/relationships/slide" Target="/ppt/slides/slide1.xml" Id="R2361d593b7a1442a" /><Relationship Type="http://schemas.openxmlformats.org/officeDocument/2006/relationships/slide" Target="/ppt/slides/slide2.xml" Id="Rbbc709085ac54c3f" /><Relationship Type="http://schemas.openxmlformats.org/officeDocument/2006/relationships/slide" Target="/ppt/slides/slide3.xml" Id="Re3933abeb22548e5" /><Relationship Type="http://schemas.openxmlformats.org/officeDocument/2006/relationships/slide" Target="/ppt/slides/slide4.xml" Id="R42885d186f3447df" /><Relationship Type="http://schemas.openxmlformats.org/officeDocument/2006/relationships/slide" Target="/ppt/slides/slide5.xml" Id="R6efea87692a2472e" /><Relationship Type="http://schemas.openxmlformats.org/officeDocument/2006/relationships/slide" Target="/ppt/slides/slide6.xml" Id="R00198ad9d1e24e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9f4fc3e31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eecb37b2e4bd6" /><Relationship Type="http://schemas.openxmlformats.org/officeDocument/2006/relationships/theme" Target="/ppt/slideMasters/theme/theme1.xml" Id="R285cac930633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eecb37b2e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f80142ad7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e3fb5e28f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3e5cc2dc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c1c907a84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68bfe986c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d0a99812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Tuneveien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