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479306ea2a4a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4d93be8bb74561"/>
  </p:sldMasterIdLst>
  <p:sldIdLst>
    <p:sldId xmlns:r="http://schemas.openxmlformats.org/officeDocument/2006/relationships" id="256" r:id="Rdee4e1f0f9404cb1"/>
    <p:sldId xmlns:r="http://schemas.openxmlformats.org/officeDocument/2006/relationships" id="257" r:id="R4788f6596c304ff8"/>
    <p:sldId xmlns:r="http://schemas.openxmlformats.org/officeDocument/2006/relationships" id="258" r:id="Re9556e9542af4bab"/>
    <p:sldId xmlns:r="http://schemas.openxmlformats.org/officeDocument/2006/relationships" id="259" r:id="R2624b19559b64380"/>
    <p:sldId xmlns:r="http://schemas.openxmlformats.org/officeDocument/2006/relationships" id="260" r:id="R2dfb382607924923"/>
    <p:sldId xmlns:r="http://schemas.openxmlformats.org/officeDocument/2006/relationships" id="261" r:id="Rec3ef39b2b2d4a18"/>
    <p:sldId xmlns:r="http://schemas.openxmlformats.org/officeDocument/2006/relationships" id="262" r:id="Rf6d3681927504e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4d93be8bb74561" /><Relationship Type="http://schemas.openxmlformats.org/officeDocument/2006/relationships/slide" Target="/ppt/slides/slide1.xml" Id="Rdee4e1f0f9404cb1" /><Relationship Type="http://schemas.openxmlformats.org/officeDocument/2006/relationships/slide" Target="/ppt/slides/slide2.xml" Id="R4788f6596c304ff8" /><Relationship Type="http://schemas.openxmlformats.org/officeDocument/2006/relationships/slide" Target="/ppt/slides/slide3.xml" Id="Re9556e9542af4bab" /><Relationship Type="http://schemas.openxmlformats.org/officeDocument/2006/relationships/slide" Target="/ppt/slides/slide4.xml" Id="R2624b19559b64380" /><Relationship Type="http://schemas.openxmlformats.org/officeDocument/2006/relationships/slide" Target="/ppt/slides/slide5.xml" Id="R2dfb382607924923" /><Relationship Type="http://schemas.openxmlformats.org/officeDocument/2006/relationships/slide" Target="/ppt/slides/slide6.xml" Id="Rec3ef39b2b2d4a18" /><Relationship Type="http://schemas.openxmlformats.org/officeDocument/2006/relationships/slide" Target="/ppt/slides/slide7.xml" Id="Rf6d3681927504e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467ac7673841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cd274c7d34d80" /><Relationship Type="http://schemas.openxmlformats.org/officeDocument/2006/relationships/theme" Target="/ppt/slideMasters/theme/theme1.xml" Id="Ra81902f5a8cf47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8cd274c7d34d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69a1a0fcb4a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86a8e4bb04f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c8e84687f43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d5a37ccc442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ae5e690bf45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acfc1e6924c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32aaa941e4d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 ØKONOMI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2 500 081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217 301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870 918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PRIMALIS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JØRGENSEN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Tuneveien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928 699 285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 ØKONOMI AS</a:t>
            </a:r>
          </a:p>
        </p:txBody>
      </p:sp>
    </p:spTree>
  </p:cSld>
  <p:clrMapOvr>
    <a:masterClrMapping xmlns:a="http://schemas.openxmlformats.org/drawingml/2006/main"/>
  </p:clrMapOvr>
</p:sld>
</file>