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80b7fa34b945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9b4b8f1a4147c7"/>
  </p:sldMasterIdLst>
  <p:sldIdLst>
    <p:sldId xmlns:r="http://schemas.openxmlformats.org/officeDocument/2006/relationships" id="256" r:id="Rf8963d0f98874079"/>
    <p:sldId xmlns:r="http://schemas.openxmlformats.org/officeDocument/2006/relationships" id="257" r:id="Rd3d29b76fcee4807"/>
    <p:sldId xmlns:r="http://schemas.openxmlformats.org/officeDocument/2006/relationships" id="258" r:id="R7823edb2dba847e4"/>
    <p:sldId xmlns:r="http://schemas.openxmlformats.org/officeDocument/2006/relationships" id="259" r:id="R808f98c1fe11406f"/>
    <p:sldId xmlns:r="http://schemas.openxmlformats.org/officeDocument/2006/relationships" id="260" r:id="Ref64bbd23c784ad8"/>
    <p:sldId xmlns:r="http://schemas.openxmlformats.org/officeDocument/2006/relationships" id="261" r:id="Reeb12d4f83e4422f"/>
    <p:sldId xmlns:r="http://schemas.openxmlformats.org/officeDocument/2006/relationships" id="262" r:id="R66f8ef630667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b4b8f1a4147c7" /><Relationship Type="http://schemas.openxmlformats.org/officeDocument/2006/relationships/slide" Target="/ppt/slides/slide1.xml" Id="Rf8963d0f98874079" /><Relationship Type="http://schemas.openxmlformats.org/officeDocument/2006/relationships/slide" Target="/ppt/slides/slide2.xml" Id="Rd3d29b76fcee4807" /><Relationship Type="http://schemas.openxmlformats.org/officeDocument/2006/relationships/slide" Target="/ppt/slides/slide3.xml" Id="R7823edb2dba847e4" /><Relationship Type="http://schemas.openxmlformats.org/officeDocument/2006/relationships/slide" Target="/ppt/slides/slide4.xml" Id="R808f98c1fe11406f" /><Relationship Type="http://schemas.openxmlformats.org/officeDocument/2006/relationships/slide" Target="/ppt/slides/slide5.xml" Id="Ref64bbd23c784ad8" /><Relationship Type="http://schemas.openxmlformats.org/officeDocument/2006/relationships/slide" Target="/ppt/slides/slide6.xml" Id="Reeb12d4f83e4422f" /><Relationship Type="http://schemas.openxmlformats.org/officeDocument/2006/relationships/slide" Target="/ppt/slides/slide7.xml" Id="R66f8ef630667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b241b0f20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53a296307484d" /><Relationship Type="http://schemas.openxmlformats.org/officeDocument/2006/relationships/theme" Target="/ppt/slideMasters/theme/theme1.xml" Id="R154e1ae83c3b46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153a29630748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e8a3cf8b04e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a72bb9e5845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edafe0ed948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6d6d0d8c44d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82118921c42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cca942c0942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7a09c812946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MABENI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MABENI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16 587 410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22 576 661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BODIL KATRINE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THORVALD HELMEN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928 700 615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