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66140567a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28548e31b4031"/>
  </p:sldMasterIdLst>
  <p:sldIdLst>
    <p:sldId xmlns:r="http://schemas.openxmlformats.org/officeDocument/2006/relationships" id="256" r:id="R0626e63397bf4f58"/>
    <p:sldId xmlns:r="http://schemas.openxmlformats.org/officeDocument/2006/relationships" id="257" r:id="R9b21a11935bf4ad7"/>
    <p:sldId xmlns:r="http://schemas.openxmlformats.org/officeDocument/2006/relationships" id="258" r:id="R7394f33a9dcd4cc3"/>
    <p:sldId xmlns:r="http://schemas.openxmlformats.org/officeDocument/2006/relationships" id="259" r:id="Rb7102bc8994841b4"/>
    <p:sldId xmlns:r="http://schemas.openxmlformats.org/officeDocument/2006/relationships" id="260" r:id="R0f45e5f1062f4b23"/>
    <p:sldId xmlns:r="http://schemas.openxmlformats.org/officeDocument/2006/relationships" id="261" r:id="R3f9914bde19d4b61"/>
    <p:sldId xmlns:r="http://schemas.openxmlformats.org/officeDocument/2006/relationships" id="262" r:id="Rf137bd66ab5a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28548e31b4031" /><Relationship Type="http://schemas.openxmlformats.org/officeDocument/2006/relationships/slide" Target="/ppt/slides/slide1.xml" Id="R0626e63397bf4f58" /><Relationship Type="http://schemas.openxmlformats.org/officeDocument/2006/relationships/slide" Target="/ppt/slides/slide2.xml" Id="R9b21a11935bf4ad7" /><Relationship Type="http://schemas.openxmlformats.org/officeDocument/2006/relationships/slide" Target="/ppt/slides/slide3.xml" Id="R7394f33a9dcd4cc3" /><Relationship Type="http://schemas.openxmlformats.org/officeDocument/2006/relationships/slide" Target="/ppt/slides/slide4.xml" Id="Rb7102bc8994841b4" /><Relationship Type="http://schemas.openxmlformats.org/officeDocument/2006/relationships/slide" Target="/ppt/slides/slide5.xml" Id="R0f45e5f1062f4b23" /><Relationship Type="http://schemas.openxmlformats.org/officeDocument/2006/relationships/slide" Target="/ppt/slides/slide6.xml" Id="R3f9914bde19d4b61" /><Relationship Type="http://schemas.openxmlformats.org/officeDocument/2006/relationships/slide" Target="/ppt/slides/slide7.xml" Id="Rf137bd66ab5a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4bf89dcc9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aaa1b5d864c70" /><Relationship Type="http://schemas.openxmlformats.org/officeDocument/2006/relationships/theme" Target="/ppt/slideMasters/theme/theme1.xml" Id="R8dc9e5243922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aaa1b5d86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16ba2bd10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af6c62f4d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a9301ab734b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cc4f0bf1b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212ed716f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d0f8728a4d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9565416a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178 785 386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BODIL KATRINE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KATRINE KLOVHOLT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MARGRETE STEEN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PERNILLE STEEN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KATRINE KLOVHOLT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MARGRETE STEEN  –  11,2 %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