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61ebc6458044e6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206bb10ed848af"/>
  </p:sldMasterIdLst>
  <p:sldIdLst>
    <p:sldId xmlns:r="http://schemas.openxmlformats.org/officeDocument/2006/relationships" id="256" r:id="R13dcffd8f7f7475d"/>
    <p:sldId xmlns:r="http://schemas.openxmlformats.org/officeDocument/2006/relationships" id="257" r:id="R75398f9d6acc4d8e"/>
    <p:sldId xmlns:r="http://schemas.openxmlformats.org/officeDocument/2006/relationships" id="258" r:id="R46c9d54dfd9648e4"/>
    <p:sldId xmlns:r="http://schemas.openxmlformats.org/officeDocument/2006/relationships" id="259" r:id="R0f199feb778f4d56"/>
    <p:sldId xmlns:r="http://schemas.openxmlformats.org/officeDocument/2006/relationships" id="260" r:id="R2ccbe4c8305747e6"/>
    <p:sldId xmlns:r="http://schemas.openxmlformats.org/officeDocument/2006/relationships" id="261" r:id="Ra8959b9dd17c4433"/>
    <p:sldId xmlns:r="http://schemas.openxmlformats.org/officeDocument/2006/relationships" id="262" r:id="R4cd7664e39194c2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06bb10ed848af" /><Relationship Type="http://schemas.openxmlformats.org/officeDocument/2006/relationships/slide" Target="/ppt/slides/slide1.xml" Id="R13dcffd8f7f7475d" /><Relationship Type="http://schemas.openxmlformats.org/officeDocument/2006/relationships/slide" Target="/ppt/slides/slide2.xml" Id="R75398f9d6acc4d8e" /><Relationship Type="http://schemas.openxmlformats.org/officeDocument/2006/relationships/slide" Target="/ppt/slides/slide3.xml" Id="R46c9d54dfd9648e4" /><Relationship Type="http://schemas.openxmlformats.org/officeDocument/2006/relationships/slide" Target="/ppt/slides/slide4.xml" Id="R0f199feb778f4d56" /><Relationship Type="http://schemas.openxmlformats.org/officeDocument/2006/relationships/slide" Target="/ppt/slides/slide5.xml" Id="R2ccbe4c8305747e6" /><Relationship Type="http://schemas.openxmlformats.org/officeDocument/2006/relationships/slide" Target="/ppt/slides/slide6.xml" Id="Ra8959b9dd17c4433" /><Relationship Type="http://schemas.openxmlformats.org/officeDocument/2006/relationships/slide" Target="/ppt/slides/slide7.xml" Id="R4cd7664e39194c2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37bcc3dd1e4f6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31274922154f39" /><Relationship Type="http://schemas.openxmlformats.org/officeDocument/2006/relationships/theme" Target="/ppt/slideMasters/theme/theme1.xml" Id="Rf220a363038d40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31274922154f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7dba6ed8b44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3179d7dd64a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d9bfb2010941c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bdd137e7c14e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30f84f9ee24b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a22f846d7e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dee5b33ce0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BS TRANSPORT AS ble etablert [år] og holder til i Båstad.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4 187 358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−90 330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−121 837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−138 366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1 898 216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PIOTR MAREK SMOLINSKI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RADOSLAW STEFAN BROZEK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Kirkebyåsen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1866 Båstad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928 705 668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BS TRANSPORT AS</a:t>
            </a:r>
          </a:p>
        </p:txBody>
      </p:sp>
    </p:spTree>
  </p:cSld>
  <p:clrMapOvr>
    <a:masterClrMapping xmlns:a="http://schemas.openxmlformats.org/drawingml/2006/main"/>
  </p:clrMapOvr>
</p:sld>
</file>