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f39b36774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ce23f56524f84"/>
  </p:sldMasterIdLst>
  <p:sldIdLst>
    <p:sldId xmlns:r="http://schemas.openxmlformats.org/officeDocument/2006/relationships" id="256" r:id="Rb9e5029214534080"/>
    <p:sldId xmlns:r="http://schemas.openxmlformats.org/officeDocument/2006/relationships" id="257" r:id="Ra005e83abe434528"/>
    <p:sldId xmlns:r="http://schemas.openxmlformats.org/officeDocument/2006/relationships" id="258" r:id="Rf22a05113d944fdc"/>
    <p:sldId xmlns:r="http://schemas.openxmlformats.org/officeDocument/2006/relationships" id="259" r:id="R47ee024448384745"/>
    <p:sldId xmlns:r="http://schemas.openxmlformats.org/officeDocument/2006/relationships" id="260" r:id="Rb3820af8bf094218"/>
    <p:sldId xmlns:r="http://schemas.openxmlformats.org/officeDocument/2006/relationships" id="261" r:id="Rb66d2cf80231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ce23f56524f84" /><Relationship Type="http://schemas.openxmlformats.org/officeDocument/2006/relationships/slide" Target="/ppt/slides/slide1.xml" Id="Rb9e5029214534080" /><Relationship Type="http://schemas.openxmlformats.org/officeDocument/2006/relationships/slide" Target="/ppt/slides/slide2.xml" Id="Ra005e83abe434528" /><Relationship Type="http://schemas.openxmlformats.org/officeDocument/2006/relationships/slide" Target="/ppt/slides/slide3.xml" Id="Rf22a05113d944fdc" /><Relationship Type="http://schemas.openxmlformats.org/officeDocument/2006/relationships/slide" Target="/ppt/slides/slide4.xml" Id="R47ee024448384745" /><Relationship Type="http://schemas.openxmlformats.org/officeDocument/2006/relationships/slide" Target="/ppt/slides/slide5.xml" Id="Rb3820af8bf094218" /><Relationship Type="http://schemas.openxmlformats.org/officeDocument/2006/relationships/slide" Target="/ppt/slides/slide6.xml" Id="Rb66d2cf80231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9ecd34004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c87cbd6a4b08" /><Relationship Type="http://schemas.openxmlformats.org/officeDocument/2006/relationships/theme" Target="/ppt/slideMasters/theme/theme1.xml" Id="R255994ee6e86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2c87cbd6a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c3ea7b6c6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8bf48cd06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28ef332dc40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2f0e736d5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8c0d44683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ad553e17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928 713 490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