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5714e4140e4e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944813ea440ab"/>
  </p:sldMasterIdLst>
  <p:sldIdLst>
    <p:sldId xmlns:r="http://schemas.openxmlformats.org/officeDocument/2006/relationships" id="256" r:id="R902210b989fb45a6"/>
    <p:sldId xmlns:r="http://schemas.openxmlformats.org/officeDocument/2006/relationships" id="257" r:id="Ra5bfa1f4e6c147e6"/>
    <p:sldId xmlns:r="http://schemas.openxmlformats.org/officeDocument/2006/relationships" id="258" r:id="R5fcb1e36d8e44b62"/>
    <p:sldId xmlns:r="http://schemas.openxmlformats.org/officeDocument/2006/relationships" id="259" r:id="R865b81868f3a4538"/>
    <p:sldId xmlns:r="http://schemas.openxmlformats.org/officeDocument/2006/relationships" id="260" r:id="R90a7c9cac8754fa3"/>
    <p:sldId xmlns:r="http://schemas.openxmlformats.org/officeDocument/2006/relationships" id="261" r:id="R363426db42b04706"/>
    <p:sldId xmlns:r="http://schemas.openxmlformats.org/officeDocument/2006/relationships" id="262" r:id="R9c22b42d03d946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944813ea440ab" /><Relationship Type="http://schemas.openxmlformats.org/officeDocument/2006/relationships/slide" Target="/ppt/slides/slide1.xml" Id="R902210b989fb45a6" /><Relationship Type="http://schemas.openxmlformats.org/officeDocument/2006/relationships/slide" Target="/ppt/slides/slide2.xml" Id="Ra5bfa1f4e6c147e6" /><Relationship Type="http://schemas.openxmlformats.org/officeDocument/2006/relationships/slide" Target="/ppt/slides/slide3.xml" Id="R5fcb1e36d8e44b62" /><Relationship Type="http://schemas.openxmlformats.org/officeDocument/2006/relationships/slide" Target="/ppt/slides/slide4.xml" Id="R865b81868f3a4538" /><Relationship Type="http://schemas.openxmlformats.org/officeDocument/2006/relationships/slide" Target="/ppt/slides/slide5.xml" Id="R90a7c9cac8754fa3" /><Relationship Type="http://schemas.openxmlformats.org/officeDocument/2006/relationships/slide" Target="/ppt/slides/slide6.xml" Id="R363426db42b04706" /><Relationship Type="http://schemas.openxmlformats.org/officeDocument/2006/relationships/slide" Target="/ppt/slides/slide7.xml" Id="R9c22b42d03d946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8b2f5229049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1746195f14c41" /><Relationship Type="http://schemas.openxmlformats.org/officeDocument/2006/relationships/theme" Target="/ppt/slideMasters/theme/theme1.xml" Id="R4315e33b8a8f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1746195f14c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5a0977cea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b7150384345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2308be6704e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f6efaf5ef4b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19bb2f8a041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0fa67b7f94c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f6dd5eadf4c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KORN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 KAPITAL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1 167 888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4 517 888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GREINER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928 728 021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KORN KAPITAL AS</a:t>
            </a:r>
          </a:p>
        </p:txBody>
      </p:sp>
    </p:spTree>
  </p:cSld>
  <p:clrMapOvr>
    <a:masterClrMapping xmlns:a="http://schemas.openxmlformats.org/drawingml/2006/main"/>
  </p:clrMapOvr>
</p:sld>
</file>