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3ec7c1136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b6237603d4d00"/>
  </p:sldMasterIdLst>
  <p:sldIdLst>
    <p:sldId xmlns:r="http://schemas.openxmlformats.org/officeDocument/2006/relationships" id="256" r:id="Rdd386f7846d148c2"/>
    <p:sldId xmlns:r="http://schemas.openxmlformats.org/officeDocument/2006/relationships" id="257" r:id="R708f72dac2e84806"/>
    <p:sldId xmlns:r="http://schemas.openxmlformats.org/officeDocument/2006/relationships" id="258" r:id="Redb9445714f246c2"/>
    <p:sldId xmlns:r="http://schemas.openxmlformats.org/officeDocument/2006/relationships" id="259" r:id="R8be0a58d23a44625"/>
    <p:sldId xmlns:r="http://schemas.openxmlformats.org/officeDocument/2006/relationships" id="260" r:id="Rce04b9e2a6ee42ef"/>
    <p:sldId xmlns:r="http://schemas.openxmlformats.org/officeDocument/2006/relationships" id="261" r:id="R79eca84d1de84f28"/>
    <p:sldId xmlns:r="http://schemas.openxmlformats.org/officeDocument/2006/relationships" id="262" r:id="Re2042bee05d0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b6237603d4d00" /><Relationship Type="http://schemas.openxmlformats.org/officeDocument/2006/relationships/slide" Target="/ppt/slides/slide1.xml" Id="Rdd386f7846d148c2" /><Relationship Type="http://schemas.openxmlformats.org/officeDocument/2006/relationships/slide" Target="/ppt/slides/slide2.xml" Id="R708f72dac2e84806" /><Relationship Type="http://schemas.openxmlformats.org/officeDocument/2006/relationships/slide" Target="/ppt/slides/slide3.xml" Id="Redb9445714f246c2" /><Relationship Type="http://schemas.openxmlformats.org/officeDocument/2006/relationships/slide" Target="/ppt/slides/slide4.xml" Id="R8be0a58d23a44625" /><Relationship Type="http://schemas.openxmlformats.org/officeDocument/2006/relationships/slide" Target="/ppt/slides/slide5.xml" Id="Rce04b9e2a6ee42ef" /><Relationship Type="http://schemas.openxmlformats.org/officeDocument/2006/relationships/slide" Target="/ppt/slides/slide6.xml" Id="R79eca84d1de84f28" /><Relationship Type="http://schemas.openxmlformats.org/officeDocument/2006/relationships/slide" Target="/ppt/slides/slide7.xml" Id="Re2042bee05d0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f6f63c9df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2b1fcbffc4f48" /><Relationship Type="http://schemas.openxmlformats.org/officeDocument/2006/relationships/theme" Target="/ppt/slideMasters/theme/theme1.xml" Id="R06275fd1af67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2b1fcbffc4f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a325f7c4b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a4fffe78b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5d0c6a489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39c7df0b0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a4b0670064e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d542b56e4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02a967695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FRATRES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FRATRES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523 043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Skålandsveien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928 728 811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