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be2cb930f44a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55a5266fd348af"/>
  </p:sldMasterIdLst>
  <p:sldIdLst>
    <p:sldId xmlns:r="http://schemas.openxmlformats.org/officeDocument/2006/relationships" id="256" r:id="R3b050ae4972b4982"/>
    <p:sldId xmlns:r="http://schemas.openxmlformats.org/officeDocument/2006/relationships" id="257" r:id="R9e527c9ec458472f"/>
    <p:sldId xmlns:r="http://schemas.openxmlformats.org/officeDocument/2006/relationships" id="258" r:id="R31dd23b67fbd46b4"/>
    <p:sldId xmlns:r="http://schemas.openxmlformats.org/officeDocument/2006/relationships" id="259" r:id="Rdac593f5cd52417d"/>
    <p:sldId xmlns:r="http://schemas.openxmlformats.org/officeDocument/2006/relationships" id="260" r:id="Rdc933f4090264021"/>
    <p:sldId xmlns:r="http://schemas.openxmlformats.org/officeDocument/2006/relationships" id="261" r:id="Rba41fb1c13824510"/>
    <p:sldId xmlns:r="http://schemas.openxmlformats.org/officeDocument/2006/relationships" id="262" r:id="R0d6ca01c6c9b44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55a5266fd348af" /><Relationship Type="http://schemas.openxmlformats.org/officeDocument/2006/relationships/slide" Target="/ppt/slides/slide1.xml" Id="R3b050ae4972b4982" /><Relationship Type="http://schemas.openxmlformats.org/officeDocument/2006/relationships/slide" Target="/ppt/slides/slide2.xml" Id="R9e527c9ec458472f" /><Relationship Type="http://schemas.openxmlformats.org/officeDocument/2006/relationships/slide" Target="/ppt/slides/slide3.xml" Id="R31dd23b67fbd46b4" /><Relationship Type="http://schemas.openxmlformats.org/officeDocument/2006/relationships/slide" Target="/ppt/slides/slide4.xml" Id="Rdac593f5cd52417d" /><Relationship Type="http://schemas.openxmlformats.org/officeDocument/2006/relationships/slide" Target="/ppt/slides/slide5.xml" Id="Rdc933f4090264021" /><Relationship Type="http://schemas.openxmlformats.org/officeDocument/2006/relationships/slide" Target="/ppt/slides/slide6.xml" Id="Rba41fb1c13824510" /><Relationship Type="http://schemas.openxmlformats.org/officeDocument/2006/relationships/slide" Target="/ppt/slides/slide7.xml" Id="R0d6ca01c6c9b44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d07f9fdc749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d13866c284c20" /><Relationship Type="http://schemas.openxmlformats.org/officeDocument/2006/relationships/theme" Target="/ppt/slideMasters/theme/theme1.xml" Id="Ra21303b9badd4c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cd13866c284c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04fa4c0fd4b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241cd395f48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fb6edec5740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e455d019b48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6c44c87d64c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1b89ef52f44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04477f3a942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FRATRES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FRATRES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FRATRES AS ble etablert [år] og holder til i Moi.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FRATRES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FRATRES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FRATRES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114 154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398 929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523 043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FRATRES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SKÅLAND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FRATRES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Skålandsveien 364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4460 Moi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928 728 811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FRATRES AS</a:t>
            </a:r>
          </a:p>
        </p:txBody>
      </p:sp>
    </p:spTree>
  </p:cSld>
  <p:clrMapOvr>
    <a:masterClrMapping xmlns:a="http://schemas.openxmlformats.org/drawingml/2006/main"/>
  </p:clrMapOvr>
</p:sld>
</file>