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c5a31fa65641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f53c2bc6e54ddc"/>
  </p:sldMasterIdLst>
  <p:sldIdLst>
    <p:sldId xmlns:r="http://schemas.openxmlformats.org/officeDocument/2006/relationships" id="256" r:id="R7397b250b1b940ec"/>
    <p:sldId xmlns:r="http://schemas.openxmlformats.org/officeDocument/2006/relationships" id="257" r:id="Re6d2fde1735f4673"/>
    <p:sldId xmlns:r="http://schemas.openxmlformats.org/officeDocument/2006/relationships" id="258" r:id="R6e9c04f04bc0408c"/>
    <p:sldId xmlns:r="http://schemas.openxmlformats.org/officeDocument/2006/relationships" id="259" r:id="R8ffa082dfa444b26"/>
    <p:sldId xmlns:r="http://schemas.openxmlformats.org/officeDocument/2006/relationships" id="260" r:id="R9fc8f4115b1447c9"/>
    <p:sldId xmlns:r="http://schemas.openxmlformats.org/officeDocument/2006/relationships" id="261" r:id="Re8a69183235b48e1"/>
    <p:sldId xmlns:r="http://schemas.openxmlformats.org/officeDocument/2006/relationships" id="262" r:id="Re53fdfc956804b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f53c2bc6e54ddc" /><Relationship Type="http://schemas.openxmlformats.org/officeDocument/2006/relationships/slide" Target="/ppt/slides/slide1.xml" Id="R7397b250b1b940ec" /><Relationship Type="http://schemas.openxmlformats.org/officeDocument/2006/relationships/slide" Target="/ppt/slides/slide2.xml" Id="Re6d2fde1735f4673" /><Relationship Type="http://schemas.openxmlformats.org/officeDocument/2006/relationships/slide" Target="/ppt/slides/slide3.xml" Id="R6e9c04f04bc0408c" /><Relationship Type="http://schemas.openxmlformats.org/officeDocument/2006/relationships/slide" Target="/ppt/slides/slide4.xml" Id="R8ffa082dfa444b26" /><Relationship Type="http://schemas.openxmlformats.org/officeDocument/2006/relationships/slide" Target="/ppt/slides/slide5.xml" Id="R9fc8f4115b1447c9" /><Relationship Type="http://schemas.openxmlformats.org/officeDocument/2006/relationships/slide" Target="/ppt/slides/slide6.xml" Id="Re8a69183235b48e1" /><Relationship Type="http://schemas.openxmlformats.org/officeDocument/2006/relationships/slide" Target="/ppt/slides/slide7.xml" Id="Re53fdfc956804b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4640baaf2946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234a0939cf4ca7" /><Relationship Type="http://schemas.openxmlformats.org/officeDocument/2006/relationships/theme" Target="/ppt/slideMasters/theme/theme1.xml" Id="R919dd31500ba45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234a0939cf4c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bb8f347214a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8ae6e9ad9044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a295d17f1c4b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d390db53f4b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bf72cb81745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2ac06e04e449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bb390f6d04d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MURMESTER ERLEND KNUDTSEN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ERLEND KNUDTSEN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MURMESTER ERLEND KNUDTSEN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ERLEND KNUDTSEN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ERLEND KNUDTSEN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ERLEND KNUDTSEN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17 314 178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1 766 184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1 292 751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2 909 977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5 988 166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ERLEND KNUDTSEN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KNUDTSEN ERLEND SAGMO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ERLEND KNUDTSEN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Fossegrenda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7038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928 743 330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ERLEND KNUDTSEN AS</a:t>
            </a:r>
          </a:p>
        </p:txBody>
      </p:sp>
    </p:spTree>
  </p:cSld>
  <p:clrMapOvr>
    <a:masterClrMapping xmlns:a="http://schemas.openxmlformats.org/drawingml/2006/main"/>
  </p:clrMapOvr>
</p:sld>
</file>