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4626dd4c9f4e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de6f6df85c4cdc"/>
  </p:sldMasterIdLst>
  <p:sldIdLst>
    <p:sldId xmlns:r="http://schemas.openxmlformats.org/officeDocument/2006/relationships" id="256" r:id="Rda796ab4b2ff4a5c"/>
    <p:sldId xmlns:r="http://schemas.openxmlformats.org/officeDocument/2006/relationships" id="257" r:id="Rb95d2713f38944f1"/>
    <p:sldId xmlns:r="http://schemas.openxmlformats.org/officeDocument/2006/relationships" id="258" r:id="R9aca1483f47443fc"/>
    <p:sldId xmlns:r="http://schemas.openxmlformats.org/officeDocument/2006/relationships" id="259" r:id="R37f9c01a19404e36"/>
    <p:sldId xmlns:r="http://schemas.openxmlformats.org/officeDocument/2006/relationships" id="260" r:id="R3bbd3933c581435a"/>
    <p:sldId xmlns:r="http://schemas.openxmlformats.org/officeDocument/2006/relationships" id="261" r:id="R5c249118c53c4add"/>
    <p:sldId xmlns:r="http://schemas.openxmlformats.org/officeDocument/2006/relationships" id="262" r:id="Rc6a54a81887d4e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e6f6df85c4cdc" /><Relationship Type="http://schemas.openxmlformats.org/officeDocument/2006/relationships/slide" Target="/ppt/slides/slide1.xml" Id="Rda796ab4b2ff4a5c" /><Relationship Type="http://schemas.openxmlformats.org/officeDocument/2006/relationships/slide" Target="/ppt/slides/slide2.xml" Id="Rb95d2713f38944f1" /><Relationship Type="http://schemas.openxmlformats.org/officeDocument/2006/relationships/slide" Target="/ppt/slides/slide3.xml" Id="R9aca1483f47443fc" /><Relationship Type="http://schemas.openxmlformats.org/officeDocument/2006/relationships/slide" Target="/ppt/slides/slide4.xml" Id="R37f9c01a19404e36" /><Relationship Type="http://schemas.openxmlformats.org/officeDocument/2006/relationships/slide" Target="/ppt/slides/slide5.xml" Id="R3bbd3933c581435a" /><Relationship Type="http://schemas.openxmlformats.org/officeDocument/2006/relationships/slide" Target="/ppt/slides/slide6.xml" Id="R5c249118c53c4add" /><Relationship Type="http://schemas.openxmlformats.org/officeDocument/2006/relationships/slide" Target="/ppt/slides/slide7.xml" Id="Rc6a54a81887d4e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354d1c26b246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dcbf5715e4f49" /><Relationship Type="http://schemas.openxmlformats.org/officeDocument/2006/relationships/theme" Target="/ppt/slideMasters/theme/theme1.xml" Id="R5602469f3cf74f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ddcbf5715e4f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9a37e56a44b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eb329c5c74d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aef0b0c0442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ef546b2394f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b1119001c41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64b6a1e0a47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2baf113db4a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HEHE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901 656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902 439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JENTSCH SOGNNÆS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Badeveien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928 743 489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 INVEST AS</a:t>
            </a:r>
          </a:p>
        </p:txBody>
      </p:sp>
    </p:spTree>
  </p:cSld>
  <p:clrMapOvr>
    <a:masterClrMapping xmlns:a="http://schemas.openxmlformats.org/drawingml/2006/main"/>
  </p:clrMapOvr>
</p:sld>
</file>