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2c45fbf384c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902c3939d4807"/>
  </p:sldMasterIdLst>
  <p:sldIdLst>
    <p:sldId xmlns:r="http://schemas.openxmlformats.org/officeDocument/2006/relationships" id="256" r:id="R7c32b60a344e4f2b"/>
    <p:sldId xmlns:r="http://schemas.openxmlformats.org/officeDocument/2006/relationships" id="257" r:id="R587940d644124d97"/>
    <p:sldId xmlns:r="http://schemas.openxmlformats.org/officeDocument/2006/relationships" id="258" r:id="Ra6faae73c3c14799"/>
    <p:sldId xmlns:r="http://schemas.openxmlformats.org/officeDocument/2006/relationships" id="259" r:id="Rc94026ae12f445ab"/>
    <p:sldId xmlns:r="http://schemas.openxmlformats.org/officeDocument/2006/relationships" id="260" r:id="Rca389e5ca31340f3"/>
    <p:sldId xmlns:r="http://schemas.openxmlformats.org/officeDocument/2006/relationships" id="261" r:id="R5d6cebe1631046e0"/>
    <p:sldId xmlns:r="http://schemas.openxmlformats.org/officeDocument/2006/relationships" id="262" r:id="R2d5690487792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902c3939d4807" /><Relationship Type="http://schemas.openxmlformats.org/officeDocument/2006/relationships/slide" Target="/ppt/slides/slide1.xml" Id="R7c32b60a344e4f2b" /><Relationship Type="http://schemas.openxmlformats.org/officeDocument/2006/relationships/slide" Target="/ppt/slides/slide2.xml" Id="R587940d644124d97" /><Relationship Type="http://schemas.openxmlformats.org/officeDocument/2006/relationships/slide" Target="/ppt/slides/slide3.xml" Id="Ra6faae73c3c14799" /><Relationship Type="http://schemas.openxmlformats.org/officeDocument/2006/relationships/slide" Target="/ppt/slides/slide4.xml" Id="Rc94026ae12f445ab" /><Relationship Type="http://schemas.openxmlformats.org/officeDocument/2006/relationships/slide" Target="/ppt/slides/slide5.xml" Id="Rca389e5ca31340f3" /><Relationship Type="http://schemas.openxmlformats.org/officeDocument/2006/relationships/slide" Target="/ppt/slides/slide6.xml" Id="R5d6cebe1631046e0" /><Relationship Type="http://schemas.openxmlformats.org/officeDocument/2006/relationships/slide" Target="/ppt/slides/slide7.xml" Id="R2d5690487792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4de937c6b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49389d34744c4" /><Relationship Type="http://schemas.openxmlformats.org/officeDocument/2006/relationships/theme" Target="/ppt/slideMasters/theme/theme1.xml" Id="Rb83290ce4a60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b49389d347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50316e226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b6f8328a7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88439ddcb48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01898f3e4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ba475a1ed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c41bc84c047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bf19cf0e0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STORHELLER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STORHELLER AS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541 647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MAGNE SELVIK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SELVIK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HARALD SELVIK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SELVIK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Brødrene Selvik AS, Treaskjæret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928 763 021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STORHELLER AS</a:t>
            </a:r>
          </a:p>
        </p:txBody>
      </p:sp>
    </p:spTree>
  </p:cSld>
  <p:clrMapOvr>
    <a:masterClrMapping xmlns:a="http://schemas.openxmlformats.org/drawingml/2006/main"/>
  </p:clrMapOvr>
</p:sld>
</file>