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bccb3973641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9bf3704b64478"/>
  </p:sldMasterIdLst>
  <p:sldIdLst>
    <p:sldId xmlns:r="http://schemas.openxmlformats.org/officeDocument/2006/relationships" id="256" r:id="Raf1cb89622364e57"/>
    <p:sldId xmlns:r="http://schemas.openxmlformats.org/officeDocument/2006/relationships" id="257" r:id="Rebfcc8a9ab3c44dd"/>
    <p:sldId xmlns:r="http://schemas.openxmlformats.org/officeDocument/2006/relationships" id="258" r:id="Rb50801abaaec4ca6"/>
    <p:sldId xmlns:r="http://schemas.openxmlformats.org/officeDocument/2006/relationships" id="259" r:id="Raac9ac29aa524cfc"/>
    <p:sldId xmlns:r="http://schemas.openxmlformats.org/officeDocument/2006/relationships" id="260" r:id="Ree89334aae074715"/>
    <p:sldId xmlns:r="http://schemas.openxmlformats.org/officeDocument/2006/relationships" id="261" r:id="R4d1e9b1cb413471f"/>
    <p:sldId xmlns:r="http://schemas.openxmlformats.org/officeDocument/2006/relationships" id="262" r:id="Rbd9debb19bd9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9bf3704b64478" /><Relationship Type="http://schemas.openxmlformats.org/officeDocument/2006/relationships/slide" Target="/ppt/slides/slide1.xml" Id="Raf1cb89622364e57" /><Relationship Type="http://schemas.openxmlformats.org/officeDocument/2006/relationships/slide" Target="/ppt/slides/slide2.xml" Id="Rebfcc8a9ab3c44dd" /><Relationship Type="http://schemas.openxmlformats.org/officeDocument/2006/relationships/slide" Target="/ppt/slides/slide3.xml" Id="Rb50801abaaec4ca6" /><Relationship Type="http://schemas.openxmlformats.org/officeDocument/2006/relationships/slide" Target="/ppt/slides/slide4.xml" Id="Raac9ac29aa524cfc" /><Relationship Type="http://schemas.openxmlformats.org/officeDocument/2006/relationships/slide" Target="/ppt/slides/slide5.xml" Id="Ree89334aae074715" /><Relationship Type="http://schemas.openxmlformats.org/officeDocument/2006/relationships/slide" Target="/ppt/slides/slide6.xml" Id="R4d1e9b1cb413471f" /><Relationship Type="http://schemas.openxmlformats.org/officeDocument/2006/relationships/slide" Target="/ppt/slides/slide7.xml" Id="Rbd9debb19bd9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9e6f2b27b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7abd67f244334" /><Relationship Type="http://schemas.openxmlformats.org/officeDocument/2006/relationships/theme" Target="/ppt/slideMasters/theme/theme1.xml" Id="R689d5ea200694c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47abd67f2443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ba0aae71e4e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066ade23e48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4563ee8ee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f57235f41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64b78e19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78e2ff38d43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9d6d0b026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 REGNSKAP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9 723 225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4 123 932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3 377 798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1 101 282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5 704 656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post@frydregnskap.no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928 764 044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 REGNSKAP AS</a:t>
            </a:r>
          </a:p>
        </p:txBody>
      </p:sp>
    </p:spTree>
  </p:cSld>
  <p:clrMapOvr>
    <a:masterClrMapping xmlns:a="http://schemas.openxmlformats.org/drawingml/2006/main"/>
  </p:clrMapOvr>
</p:sld>
</file>