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23214f637144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2a3dfbf3114964"/>
  </p:sldMasterIdLst>
  <p:sldIdLst>
    <p:sldId xmlns:r="http://schemas.openxmlformats.org/officeDocument/2006/relationships" id="256" r:id="R4bf7ac58b7bb4808"/>
    <p:sldId xmlns:r="http://schemas.openxmlformats.org/officeDocument/2006/relationships" id="257" r:id="R2c3a1fcfa7c24bb3"/>
    <p:sldId xmlns:r="http://schemas.openxmlformats.org/officeDocument/2006/relationships" id="258" r:id="R26e902d722b04e44"/>
    <p:sldId xmlns:r="http://schemas.openxmlformats.org/officeDocument/2006/relationships" id="259" r:id="Rb4a6eb71d29c4181"/>
    <p:sldId xmlns:r="http://schemas.openxmlformats.org/officeDocument/2006/relationships" id="260" r:id="R0c202610636b43eb"/>
    <p:sldId xmlns:r="http://schemas.openxmlformats.org/officeDocument/2006/relationships" id="261" r:id="R32c1acae410f422f"/>
    <p:sldId xmlns:r="http://schemas.openxmlformats.org/officeDocument/2006/relationships" id="262" r:id="Re995fd06f90a4b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2a3dfbf3114964" /><Relationship Type="http://schemas.openxmlformats.org/officeDocument/2006/relationships/slide" Target="/ppt/slides/slide1.xml" Id="R4bf7ac58b7bb4808" /><Relationship Type="http://schemas.openxmlformats.org/officeDocument/2006/relationships/slide" Target="/ppt/slides/slide2.xml" Id="R2c3a1fcfa7c24bb3" /><Relationship Type="http://schemas.openxmlformats.org/officeDocument/2006/relationships/slide" Target="/ppt/slides/slide3.xml" Id="R26e902d722b04e44" /><Relationship Type="http://schemas.openxmlformats.org/officeDocument/2006/relationships/slide" Target="/ppt/slides/slide4.xml" Id="Rb4a6eb71d29c4181" /><Relationship Type="http://schemas.openxmlformats.org/officeDocument/2006/relationships/slide" Target="/ppt/slides/slide5.xml" Id="R0c202610636b43eb" /><Relationship Type="http://schemas.openxmlformats.org/officeDocument/2006/relationships/slide" Target="/ppt/slides/slide6.xml" Id="R32c1acae410f422f" /><Relationship Type="http://schemas.openxmlformats.org/officeDocument/2006/relationships/slide" Target="/ppt/slides/slide7.xml" Id="Re995fd06f90a4b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615501bb3e48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cd37e213b45e5" /><Relationship Type="http://schemas.openxmlformats.org/officeDocument/2006/relationships/theme" Target="/ppt/slideMasters/theme/theme1.xml" Id="R1d2eb3660b5347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dcd37e213b45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50ae691ee48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f1ac6645244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3ce12405e45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5c14751c649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88bba7b6247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7fff333504a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21f56865949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SKYGGEKNUTEN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SKYGGEKNUTEN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SKYGGEKNUTEN INVEST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SKYGGEKNUTEN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SKYGGEKNUTEN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SKYGGEKNUTEN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162 434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198 073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SKYGGEKNUTEN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SIREKROK ODD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SKYGGEKNUTEN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Myrengveien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4330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928 770 575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SKYGGEKNUTEN INVEST AS</a:t>
            </a:r>
          </a:p>
        </p:txBody>
      </p:sp>
    </p:spTree>
  </p:cSld>
  <p:clrMapOvr>
    <a:masterClrMapping xmlns:a="http://schemas.openxmlformats.org/drawingml/2006/main"/>
  </p:clrMapOvr>
</p:sld>
</file>