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dfa00557649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f51d96aebb47c0"/>
  </p:sldMasterIdLst>
  <p:sldIdLst>
    <p:sldId xmlns:r="http://schemas.openxmlformats.org/officeDocument/2006/relationships" id="256" r:id="R9eb2b78a46b44f88"/>
    <p:sldId xmlns:r="http://schemas.openxmlformats.org/officeDocument/2006/relationships" id="257" r:id="R13dd4dceeb274667"/>
    <p:sldId xmlns:r="http://schemas.openxmlformats.org/officeDocument/2006/relationships" id="258" r:id="R3230194f835a4dda"/>
    <p:sldId xmlns:r="http://schemas.openxmlformats.org/officeDocument/2006/relationships" id="259" r:id="Ra534ac8ce1444068"/>
    <p:sldId xmlns:r="http://schemas.openxmlformats.org/officeDocument/2006/relationships" id="260" r:id="R83c3919ec9ea406b"/>
    <p:sldId xmlns:r="http://schemas.openxmlformats.org/officeDocument/2006/relationships" id="261" r:id="R61ee690e1fdd45b0"/>
    <p:sldId xmlns:r="http://schemas.openxmlformats.org/officeDocument/2006/relationships" id="262" r:id="R009c5c934c714a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51d96aebb47c0" /><Relationship Type="http://schemas.openxmlformats.org/officeDocument/2006/relationships/slide" Target="/ppt/slides/slide1.xml" Id="R9eb2b78a46b44f88" /><Relationship Type="http://schemas.openxmlformats.org/officeDocument/2006/relationships/slide" Target="/ppt/slides/slide2.xml" Id="R13dd4dceeb274667" /><Relationship Type="http://schemas.openxmlformats.org/officeDocument/2006/relationships/slide" Target="/ppt/slides/slide3.xml" Id="R3230194f835a4dda" /><Relationship Type="http://schemas.openxmlformats.org/officeDocument/2006/relationships/slide" Target="/ppt/slides/slide4.xml" Id="Ra534ac8ce1444068" /><Relationship Type="http://schemas.openxmlformats.org/officeDocument/2006/relationships/slide" Target="/ppt/slides/slide5.xml" Id="R83c3919ec9ea406b" /><Relationship Type="http://schemas.openxmlformats.org/officeDocument/2006/relationships/slide" Target="/ppt/slides/slide6.xml" Id="R61ee690e1fdd45b0" /><Relationship Type="http://schemas.openxmlformats.org/officeDocument/2006/relationships/slide" Target="/ppt/slides/slide7.xml" Id="R009c5c934c714a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23de01611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3fa15895d4faf" /><Relationship Type="http://schemas.openxmlformats.org/officeDocument/2006/relationships/theme" Target="/ppt/slideMasters/theme/theme1.xml" Id="Rf8554c3b007b4f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a3fa15895d4f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4456188c547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a18a4bd2c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9c82f129447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84100d00f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f5a39840a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21514d32c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4759bd1a7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KENAJ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KENAJ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Selma Ellefsens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928 774 295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KENAJ HOLDING AS</a:t>
            </a:r>
          </a:p>
        </p:txBody>
      </p:sp>
    </p:spTree>
  </p:cSld>
  <p:clrMapOvr>
    <a:masterClrMapping xmlns:a="http://schemas.openxmlformats.org/drawingml/2006/main"/>
  </p:clrMapOvr>
</p:sld>
</file>