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a0d624bf8c41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7d460f0d1e4d60"/>
  </p:sldMasterIdLst>
  <p:sldIdLst>
    <p:sldId xmlns:r="http://schemas.openxmlformats.org/officeDocument/2006/relationships" id="256" r:id="Rcb3afc59ccd94108"/>
    <p:sldId xmlns:r="http://schemas.openxmlformats.org/officeDocument/2006/relationships" id="257" r:id="R97207a872d6d44cf"/>
    <p:sldId xmlns:r="http://schemas.openxmlformats.org/officeDocument/2006/relationships" id="258" r:id="Rd726fbe376684b3c"/>
    <p:sldId xmlns:r="http://schemas.openxmlformats.org/officeDocument/2006/relationships" id="259" r:id="R44dcba1ddf5743b6"/>
    <p:sldId xmlns:r="http://schemas.openxmlformats.org/officeDocument/2006/relationships" id="260" r:id="R965781597e6f4c34"/>
    <p:sldId xmlns:r="http://schemas.openxmlformats.org/officeDocument/2006/relationships" id="261" r:id="Rda622d2842cc4d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7d460f0d1e4d60" /><Relationship Type="http://schemas.openxmlformats.org/officeDocument/2006/relationships/slide" Target="/ppt/slides/slide1.xml" Id="Rcb3afc59ccd94108" /><Relationship Type="http://schemas.openxmlformats.org/officeDocument/2006/relationships/slide" Target="/ppt/slides/slide2.xml" Id="R97207a872d6d44cf" /><Relationship Type="http://schemas.openxmlformats.org/officeDocument/2006/relationships/slide" Target="/ppt/slides/slide3.xml" Id="Rd726fbe376684b3c" /><Relationship Type="http://schemas.openxmlformats.org/officeDocument/2006/relationships/slide" Target="/ppt/slides/slide4.xml" Id="R44dcba1ddf5743b6" /><Relationship Type="http://schemas.openxmlformats.org/officeDocument/2006/relationships/slide" Target="/ppt/slides/slide5.xml" Id="R965781597e6f4c34" /><Relationship Type="http://schemas.openxmlformats.org/officeDocument/2006/relationships/slide" Target="/ppt/slides/slide6.xml" Id="Rda622d2842cc4d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0abe01db4148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0f3b81b62f4a45" /><Relationship Type="http://schemas.openxmlformats.org/officeDocument/2006/relationships/theme" Target="/ppt/slideMasters/theme/theme1.xml" Id="R6b0a3e4d47aa46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0f3b81b62f4a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de8b41277b46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e350069f4047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c0a90db4774c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52f150c5d843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a808d1203348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e8bc5ec57446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THE LAUNDERETTES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LAUNDERETTES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 LAUNDERETTES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LAUNDERETTES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LAUNDERETTES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LAUNDERETTES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ASKER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INGVILD NORDANG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 HJORTHOL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LINDA IRENE KASTBAKKEN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LAUNDERETTES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v/Cecilie Asker, Kampen hageby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928 774 813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LAUNDERETTES AS</a:t>
            </a:r>
          </a:p>
        </p:txBody>
      </p:sp>
    </p:spTree>
  </p:cSld>
  <p:clrMapOvr>
    <a:masterClrMapping xmlns:a="http://schemas.openxmlformats.org/drawingml/2006/main"/>
  </p:clrMapOvr>
</p:sld>
</file>