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e2bf26920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57fa0e1884e71"/>
  </p:sldMasterIdLst>
  <p:sldIdLst>
    <p:sldId xmlns:r="http://schemas.openxmlformats.org/officeDocument/2006/relationships" id="256" r:id="Ra28ec7f38e3c4ebd"/>
    <p:sldId xmlns:r="http://schemas.openxmlformats.org/officeDocument/2006/relationships" id="257" r:id="Rfd32a77a006440c3"/>
    <p:sldId xmlns:r="http://schemas.openxmlformats.org/officeDocument/2006/relationships" id="258" r:id="Rff084e2ae7e746ee"/>
    <p:sldId xmlns:r="http://schemas.openxmlformats.org/officeDocument/2006/relationships" id="259" r:id="R396d39f719cc4e63"/>
    <p:sldId xmlns:r="http://schemas.openxmlformats.org/officeDocument/2006/relationships" id="260" r:id="R3c88519b4d0e495a"/>
    <p:sldId xmlns:r="http://schemas.openxmlformats.org/officeDocument/2006/relationships" id="261" r:id="Ra6ae6343768c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57fa0e1884e71" /><Relationship Type="http://schemas.openxmlformats.org/officeDocument/2006/relationships/slide" Target="/ppt/slides/slide1.xml" Id="Ra28ec7f38e3c4ebd" /><Relationship Type="http://schemas.openxmlformats.org/officeDocument/2006/relationships/slide" Target="/ppt/slides/slide2.xml" Id="Rfd32a77a006440c3" /><Relationship Type="http://schemas.openxmlformats.org/officeDocument/2006/relationships/slide" Target="/ppt/slides/slide3.xml" Id="Rff084e2ae7e746ee" /><Relationship Type="http://schemas.openxmlformats.org/officeDocument/2006/relationships/slide" Target="/ppt/slides/slide4.xml" Id="R396d39f719cc4e63" /><Relationship Type="http://schemas.openxmlformats.org/officeDocument/2006/relationships/slide" Target="/ppt/slides/slide5.xml" Id="R3c88519b4d0e495a" /><Relationship Type="http://schemas.openxmlformats.org/officeDocument/2006/relationships/slide" Target="/ppt/slides/slide6.xml" Id="Ra6ae6343768c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d09bd4a67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82468b824a3e" /><Relationship Type="http://schemas.openxmlformats.org/officeDocument/2006/relationships/theme" Target="/ppt/slideMasters/theme/theme1.xml" Id="Re7aea3e985df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882468b82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46608e2a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2415bfcf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cbf22339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71ab9e14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d6f3e628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08088832e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 GRETHE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928 776 840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