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088bdfc77a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ac55652e054d11"/>
  </p:sldMasterIdLst>
  <p:sldIdLst>
    <p:sldId xmlns:r="http://schemas.openxmlformats.org/officeDocument/2006/relationships" id="256" r:id="R713aa293886c42fb"/>
    <p:sldId xmlns:r="http://schemas.openxmlformats.org/officeDocument/2006/relationships" id="257" r:id="Reccb9876a6754ed9"/>
    <p:sldId xmlns:r="http://schemas.openxmlformats.org/officeDocument/2006/relationships" id="258" r:id="R08db58bb6c014b48"/>
    <p:sldId xmlns:r="http://schemas.openxmlformats.org/officeDocument/2006/relationships" id="259" r:id="Rcc4ef7b9a43847bc"/>
    <p:sldId xmlns:r="http://schemas.openxmlformats.org/officeDocument/2006/relationships" id="260" r:id="R5c30203c9c324506"/>
    <p:sldId xmlns:r="http://schemas.openxmlformats.org/officeDocument/2006/relationships" id="261" r:id="R2ab4535bd914424a"/>
    <p:sldId xmlns:r="http://schemas.openxmlformats.org/officeDocument/2006/relationships" id="262" r:id="R9c05480b14c343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ac55652e054d11" /><Relationship Type="http://schemas.openxmlformats.org/officeDocument/2006/relationships/slide" Target="/ppt/slides/slide1.xml" Id="R713aa293886c42fb" /><Relationship Type="http://schemas.openxmlformats.org/officeDocument/2006/relationships/slide" Target="/ppt/slides/slide2.xml" Id="Reccb9876a6754ed9" /><Relationship Type="http://schemas.openxmlformats.org/officeDocument/2006/relationships/slide" Target="/ppt/slides/slide3.xml" Id="R08db58bb6c014b48" /><Relationship Type="http://schemas.openxmlformats.org/officeDocument/2006/relationships/slide" Target="/ppt/slides/slide4.xml" Id="Rcc4ef7b9a43847bc" /><Relationship Type="http://schemas.openxmlformats.org/officeDocument/2006/relationships/slide" Target="/ppt/slides/slide5.xml" Id="R5c30203c9c324506" /><Relationship Type="http://schemas.openxmlformats.org/officeDocument/2006/relationships/slide" Target="/ppt/slides/slide6.xml" Id="R2ab4535bd914424a" /><Relationship Type="http://schemas.openxmlformats.org/officeDocument/2006/relationships/slide" Target="/ppt/slides/slide7.xml" Id="R9c05480b14c343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390af3d8646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6d486f63e4188" /><Relationship Type="http://schemas.openxmlformats.org/officeDocument/2006/relationships/theme" Target="/ppt/slideMasters/theme/theme1.xml" Id="Re371944b32c545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6d486f63e41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390b091ad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7ae91d36e46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35a37a25e49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0251435d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f5ec88acd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ae27afc2547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bcbc7fb8749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SKEIDE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2 693 665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SKEIDE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928 793 079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SKEIDE AS</a:t>
            </a:r>
          </a:p>
        </p:txBody>
      </p:sp>
    </p:spTree>
  </p:cSld>
  <p:clrMapOvr>
    <a:masterClrMapping xmlns:a="http://schemas.openxmlformats.org/drawingml/2006/main"/>
  </p:clrMapOvr>
</p:sld>
</file>