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4da8fb3f141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8051b54952439a"/>
  </p:sldMasterIdLst>
  <p:sldIdLst>
    <p:sldId xmlns:r="http://schemas.openxmlformats.org/officeDocument/2006/relationships" id="256" r:id="R99d244542ace41a2"/>
    <p:sldId xmlns:r="http://schemas.openxmlformats.org/officeDocument/2006/relationships" id="257" r:id="R84f743ba39a54740"/>
    <p:sldId xmlns:r="http://schemas.openxmlformats.org/officeDocument/2006/relationships" id="258" r:id="R5d01b38f2f284861"/>
    <p:sldId xmlns:r="http://schemas.openxmlformats.org/officeDocument/2006/relationships" id="259" r:id="R088941439dbe4437"/>
    <p:sldId xmlns:r="http://schemas.openxmlformats.org/officeDocument/2006/relationships" id="260" r:id="Rbc4f41719f2e4338"/>
    <p:sldId xmlns:r="http://schemas.openxmlformats.org/officeDocument/2006/relationships" id="261" r:id="R0f30016ba1f245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051b54952439a" /><Relationship Type="http://schemas.openxmlformats.org/officeDocument/2006/relationships/slide" Target="/ppt/slides/slide1.xml" Id="R99d244542ace41a2" /><Relationship Type="http://schemas.openxmlformats.org/officeDocument/2006/relationships/slide" Target="/ppt/slides/slide2.xml" Id="R84f743ba39a54740" /><Relationship Type="http://schemas.openxmlformats.org/officeDocument/2006/relationships/slide" Target="/ppt/slides/slide3.xml" Id="R5d01b38f2f284861" /><Relationship Type="http://schemas.openxmlformats.org/officeDocument/2006/relationships/slide" Target="/ppt/slides/slide4.xml" Id="R088941439dbe4437" /><Relationship Type="http://schemas.openxmlformats.org/officeDocument/2006/relationships/slide" Target="/ppt/slides/slide5.xml" Id="Rbc4f41719f2e4338" /><Relationship Type="http://schemas.openxmlformats.org/officeDocument/2006/relationships/slide" Target="/ppt/slides/slide6.xml" Id="R0f30016ba1f245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e723a989b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53dcbe77b4382" /><Relationship Type="http://schemas.openxmlformats.org/officeDocument/2006/relationships/theme" Target="/ppt/slideMasters/theme/theme1.xml" Id="R190e44999d214c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53dcbe77b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65e7de63c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9c399f75b4e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1182822544f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d59eb723e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0923962ea49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36d52c8ec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JOPE HOLDNING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JOPE HOLDNING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1 030 679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Kalvatrævegen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928 794 393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JOPE HOLDNING AS</a:t>
            </a:r>
          </a:p>
        </p:txBody>
      </p:sp>
    </p:spTree>
  </p:cSld>
  <p:clrMapOvr>
    <a:masterClrMapping xmlns:a="http://schemas.openxmlformats.org/drawingml/2006/main"/>
  </p:clrMapOvr>
</p:sld>
</file>