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ba9906d18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f83b3943d4775"/>
  </p:sldMasterIdLst>
  <p:sldIdLst>
    <p:sldId xmlns:r="http://schemas.openxmlformats.org/officeDocument/2006/relationships" id="256" r:id="R3f10005b548c4558"/>
    <p:sldId xmlns:r="http://schemas.openxmlformats.org/officeDocument/2006/relationships" id="257" r:id="Rc2cbfef8c52d43bb"/>
    <p:sldId xmlns:r="http://schemas.openxmlformats.org/officeDocument/2006/relationships" id="258" r:id="Rf4b7f998f3cb4d6b"/>
    <p:sldId xmlns:r="http://schemas.openxmlformats.org/officeDocument/2006/relationships" id="259" r:id="R5ab3f41b9243447e"/>
    <p:sldId xmlns:r="http://schemas.openxmlformats.org/officeDocument/2006/relationships" id="260" r:id="R358d0369be9e4753"/>
    <p:sldId xmlns:r="http://schemas.openxmlformats.org/officeDocument/2006/relationships" id="261" r:id="R58bf9f5bd0f841b1"/>
    <p:sldId xmlns:r="http://schemas.openxmlformats.org/officeDocument/2006/relationships" id="262" r:id="Rfaac536e93c3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f83b3943d4775" /><Relationship Type="http://schemas.openxmlformats.org/officeDocument/2006/relationships/slide" Target="/ppt/slides/slide1.xml" Id="R3f10005b548c4558" /><Relationship Type="http://schemas.openxmlformats.org/officeDocument/2006/relationships/slide" Target="/ppt/slides/slide2.xml" Id="Rc2cbfef8c52d43bb" /><Relationship Type="http://schemas.openxmlformats.org/officeDocument/2006/relationships/slide" Target="/ppt/slides/slide3.xml" Id="Rf4b7f998f3cb4d6b" /><Relationship Type="http://schemas.openxmlformats.org/officeDocument/2006/relationships/slide" Target="/ppt/slides/slide4.xml" Id="R5ab3f41b9243447e" /><Relationship Type="http://schemas.openxmlformats.org/officeDocument/2006/relationships/slide" Target="/ppt/slides/slide5.xml" Id="R358d0369be9e4753" /><Relationship Type="http://schemas.openxmlformats.org/officeDocument/2006/relationships/slide" Target="/ppt/slides/slide6.xml" Id="R58bf9f5bd0f841b1" /><Relationship Type="http://schemas.openxmlformats.org/officeDocument/2006/relationships/slide" Target="/ppt/slides/slide7.xml" Id="Rfaac536e93c3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e0791d4d6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d9bbdad58424d" /><Relationship Type="http://schemas.openxmlformats.org/officeDocument/2006/relationships/theme" Target="/ppt/slideMasters/theme/theme1.xml" Id="R81567ebebebb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d9bbdad58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9b0fc83ad47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c563daa13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de0a6afe944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5b0960605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6bf0d9efe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201cddc284d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d2958c0c04c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OLGA SOFTCONTROL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OLGA SOFTCONTROL AS ble etablert [år] og holder til i Hovdebygda.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−484 434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2 182 113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GODT LAG AS  –  77,5 %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ALBERTSON STEINNES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PRESTEGARDEN VATNE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KROM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Torvmyrane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6160 Hovdebygda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OLGA SOFTCONTROL AS</a:t>
            </a:r>
          </a:p>
        </p:txBody>
      </p:sp>
    </p:spTree>
  </p:cSld>
  <p:clrMapOvr>
    <a:masterClrMapping xmlns:a="http://schemas.openxmlformats.org/drawingml/2006/main"/>
  </p:clrMapOvr>
</p:sld>
</file>