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87ed305d1f4b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b2f01f8c794307"/>
  </p:sldMasterIdLst>
  <p:sldIdLst>
    <p:sldId xmlns:r="http://schemas.openxmlformats.org/officeDocument/2006/relationships" id="256" r:id="Rc78b21a8a4d149a9"/>
    <p:sldId xmlns:r="http://schemas.openxmlformats.org/officeDocument/2006/relationships" id="257" r:id="R43454454bfe24695"/>
    <p:sldId xmlns:r="http://schemas.openxmlformats.org/officeDocument/2006/relationships" id="258" r:id="R82cacd4a01c44e4e"/>
    <p:sldId xmlns:r="http://schemas.openxmlformats.org/officeDocument/2006/relationships" id="259" r:id="Rc7ecb4b6a9034125"/>
    <p:sldId xmlns:r="http://schemas.openxmlformats.org/officeDocument/2006/relationships" id="260" r:id="R8f0f3b0bc3464b10"/>
    <p:sldId xmlns:r="http://schemas.openxmlformats.org/officeDocument/2006/relationships" id="261" r:id="R12f8514803c241fb"/>
    <p:sldId xmlns:r="http://schemas.openxmlformats.org/officeDocument/2006/relationships" id="262" r:id="R8dee7dcd1cb04a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b2f01f8c794307" /><Relationship Type="http://schemas.openxmlformats.org/officeDocument/2006/relationships/slide" Target="/ppt/slides/slide1.xml" Id="Rc78b21a8a4d149a9" /><Relationship Type="http://schemas.openxmlformats.org/officeDocument/2006/relationships/slide" Target="/ppt/slides/slide2.xml" Id="R43454454bfe24695" /><Relationship Type="http://schemas.openxmlformats.org/officeDocument/2006/relationships/slide" Target="/ppt/slides/slide3.xml" Id="R82cacd4a01c44e4e" /><Relationship Type="http://schemas.openxmlformats.org/officeDocument/2006/relationships/slide" Target="/ppt/slides/slide4.xml" Id="Rc7ecb4b6a9034125" /><Relationship Type="http://schemas.openxmlformats.org/officeDocument/2006/relationships/slide" Target="/ppt/slides/slide5.xml" Id="R8f0f3b0bc3464b10" /><Relationship Type="http://schemas.openxmlformats.org/officeDocument/2006/relationships/slide" Target="/ppt/slides/slide6.xml" Id="R12f8514803c241fb" /><Relationship Type="http://schemas.openxmlformats.org/officeDocument/2006/relationships/slide" Target="/ppt/slides/slide7.xml" Id="R8dee7dcd1cb04a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ea9745ef5443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641d9ab6a4934" /><Relationship Type="http://schemas.openxmlformats.org/officeDocument/2006/relationships/theme" Target="/ppt/slideMasters/theme/theme1.xml" Id="Rf38c4eeb522540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d641d9ab6a49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f21d4bf8942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fb1cd335648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aa1b4e02a45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3b59ec4fd4b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1e793e2bc4a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1f02ef44444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2bbdb15cd41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BETONGSAGING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BETONGSAGING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BETONGSAGING AS ble etablert [år] og holder til i Kleppestø.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BETONGSAGING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BETONGSAGING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BETONGSAGING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3 228 488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342 266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2 533 712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BETONGSAGING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SEBASTIAN ELIASSEN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 OLAF SANNERHAUGEN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BETONGSAGING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Storebotn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5309 Kleppestø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928 823 016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BETONGSAGING AS</a:t>
            </a:r>
          </a:p>
        </p:txBody>
      </p:sp>
    </p:spTree>
  </p:cSld>
  <p:clrMapOvr>
    <a:masterClrMapping xmlns:a="http://schemas.openxmlformats.org/drawingml/2006/main"/>
  </p:clrMapOvr>
</p:sld>
</file>