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ae30a5fad043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f171046e9241ef"/>
  </p:sldMasterIdLst>
  <p:sldIdLst>
    <p:sldId xmlns:r="http://schemas.openxmlformats.org/officeDocument/2006/relationships" id="256" r:id="R6be7a3d017ea4c26"/>
    <p:sldId xmlns:r="http://schemas.openxmlformats.org/officeDocument/2006/relationships" id="257" r:id="Rbd63e30bd14d4fe8"/>
    <p:sldId xmlns:r="http://schemas.openxmlformats.org/officeDocument/2006/relationships" id="258" r:id="Rec99432dec61459c"/>
    <p:sldId xmlns:r="http://schemas.openxmlformats.org/officeDocument/2006/relationships" id="259" r:id="R81ef975efc0947f5"/>
    <p:sldId xmlns:r="http://schemas.openxmlformats.org/officeDocument/2006/relationships" id="260" r:id="Rf93c85704d6f4f8f"/>
    <p:sldId xmlns:r="http://schemas.openxmlformats.org/officeDocument/2006/relationships" id="261" r:id="Re9987d62bf4e4d27"/>
    <p:sldId xmlns:r="http://schemas.openxmlformats.org/officeDocument/2006/relationships" id="262" r:id="Ra0e7df94cda147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f171046e9241ef" /><Relationship Type="http://schemas.openxmlformats.org/officeDocument/2006/relationships/slide" Target="/ppt/slides/slide1.xml" Id="R6be7a3d017ea4c26" /><Relationship Type="http://schemas.openxmlformats.org/officeDocument/2006/relationships/slide" Target="/ppt/slides/slide2.xml" Id="Rbd63e30bd14d4fe8" /><Relationship Type="http://schemas.openxmlformats.org/officeDocument/2006/relationships/slide" Target="/ppt/slides/slide3.xml" Id="Rec99432dec61459c" /><Relationship Type="http://schemas.openxmlformats.org/officeDocument/2006/relationships/slide" Target="/ppt/slides/slide4.xml" Id="R81ef975efc0947f5" /><Relationship Type="http://schemas.openxmlformats.org/officeDocument/2006/relationships/slide" Target="/ppt/slides/slide5.xml" Id="Rf93c85704d6f4f8f" /><Relationship Type="http://schemas.openxmlformats.org/officeDocument/2006/relationships/slide" Target="/ppt/slides/slide6.xml" Id="Re9987d62bf4e4d27" /><Relationship Type="http://schemas.openxmlformats.org/officeDocument/2006/relationships/slide" Target="/ppt/slides/slide7.xml" Id="Ra0e7df94cda147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bccd3930bc4a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6bac88e8ee44de" /><Relationship Type="http://schemas.openxmlformats.org/officeDocument/2006/relationships/theme" Target="/ppt/slideMasters/theme/theme1.xml" Id="R9575d584022648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6bac88e8ee44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db06e10fc048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7c1ec0e72b41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7df2d21834a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656ee5fbc44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1d1fefcbf144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5dc6a7d0b340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266892debb40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IPSE DIXIT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IPSE DIXIT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IPSE DIXIT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IPSE DIXIT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IPSE DIXIT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IPSE DIXIT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91 079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203 235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IPSE DIXIT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GJERDE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IPSE DIXIT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Bjerregaards gate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928 824 721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IPSE DIXIT AS</a:t>
            </a:r>
          </a:p>
        </p:txBody>
      </p:sp>
    </p:spTree>
  </p:cSld>
  <p:clrMapOvr>
    <a:masterClrMapping xmlns:a="http://schemas.openxmlformats.org/drawingml/2006/main"/>
  </p:clrMapOvr>
</p:sld>
</file>