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7fcf78c9fa47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cc5afe5344fc8"/>
  </p:sldMasterIdLst>
  <p:sldIdLst>
    <p:sldId xmlns:r="http://schemas.openxmlformats.org/officeDocument/2006/relationships" id="256" r:id="R9ea561f67eff4272"/>
    <p:sldId xmlns:r="http://schemas.openxmlformats.org/officeDocument/2006/relationships" id="257" r:id="Rca997e7cfcdb497d"/>
    <p:sldId xmlns:r="http://schemas.openxmlformats.org/officeDocument/2006/relationships" id="258" r:id="R49c7c10802c94326"/>
    <p:sldId xmlns:r="http://schemas.openxmlformats.org/officeDocument/2006/relationships" id="259" r:id="Re463f7d3294c4463"/>
    <p:sldId xmlns:r="http://schemas.openxmlformats.org/officeDocument/2006/relationships" id="260" r:id="R4325f0dc4e164fa0"/>
    <p:sldId xmlns:r="http://schemas.openxmlformats.org/officeDocument/2006/relationships" id="261" r:id="R656b9ae397e142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cc5afe5344fc8" /><Relationship Type="http://schemas.openxmlformats.org/officeDocument/2006/relationships/slide" Target="/ppt/slides/slide1.xml" Id="R9ea561f67eff4272" /><Relationship Type="http://schemas.openxmlformats.org/officeDocument/2006/relationships/slide" Target="/ppt/slides/slide2.xml" Id="Rca997e7cfcdb497d" /><Relationship Type="http://schemas.openxmlformats.org/officeDocument/2006/relationships/slide" Target="/ppt/slides/slide3.xml" Id="R49c7c10802c94326" /><Relationship Type="http://schemas.openxmlformats.org/officeDocument/2006/relationships/slide" Target="/ppt/slides/slide4.xml" Id="Re463f7d3294c4463" /><Relationship Type="http://schemas.openxmlformats.org/officeDocument/2006/relationships/slide" Target="/ppt/slides/slide5.xml" Id="R4325f0dc4e164fa0" /><Relationship Type="http://schemas.openxmlformats.org/officeDocument/2006/relationships/slide" Target="/ppt/slides/slide6.xml" Id="R656b9ae397e142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068d46d104e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7202db2f443e1" /><Relationship Type="http://schemas.openxmlformats.org/officeDocument/2006/relationships/theme" Target="/ppt/slideMasters/theme/theme1.xml" Id="R8e6219c8f0e74e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27202db2f4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8d3eb26a1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853ba637d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6f192656a4f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5c376d53848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7a711175f4a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223174c53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 CONSULTING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OLOF LARSSON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Haugsåsen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perlar10@yahoo.no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928 831 213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 CONSULTING AS</a:t>
            </a:r>
          </a:p>
        </p:txBody>
      </p:sp>
    </p:spTree>
  </p:cSld>
  <p:clrMapOvr>
    <a:masterClrMapping xmlns:a="http://schemas.openxmlformats.org/drawingml/2006/main"/>
  </p:clrMapOvr>
</p:sld>
</file>