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c0a7a032354d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b6598c70a54635"/>
  </p:sldMasterIdLst>
  <p:sldIdLst>
    <p:sldId xmlns:r="http://schemas.openxmlformats.org/officeDocument/2006/relationships" id="256" r:id="Reff98508362e45dd"/>
    <p:sldId xmlns:r="http://schemas.openxmlformats.org/officeDocument/2006/relationships" id="257" r:id="Redafc37223014941"/>
    <p:sldId xmlns:r="http://schemas.openxmlformats.org/officeDocument/2006/relationships" id="258" r:id="R7d3fccf966d442c9"/>
    <p:sldId xmlns:r="http://schemas.openxmlformats.org/officeDocument/2006/relationships" id="259" r:id="R22f026a3f47a4039"/>
    <p:sldId xmlns:r="http://schemas.openxmlformats.org/officeDocument/2006/relationships" id="260" r:id="R4552fddbc5574324"/>
    <p:sldId xmlns:r="http://schemas.openxmlformats.org/officeDocument/2006/relationships" id="261" r:id="R7eb317eb14fa448d"/>
    <p:sldId xmlns:r="http://schemas.openxmlformats.org/officeDocument/2006/relationships" id="262" r:id="Rcdf21d13960d45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b6598c70a54635" /><Relationship Type="http://schemas.openxmlformats.org/officeDocument/2006/relationships/slide" Target="/ppt/slides/slide1.xml" Id="Reff98508362e45dd" /><Relationship Type="http://schemas.openxmlformats.org/officeDocument/2006/relationships/slide" Target="/ppt/slides/slide2.xml" Id="Redafc37223014941" /><Relationship Type="http://schemas.openxmlformats.org/officeDocument/2006/relationships/slide" Target="/ppt/slides/slide3.xml" Id="R7d3fccf966d442c9" /><Relationship Type="http://schemas.openxmlformats.org/officeDocument/2006/relationships/slide" Target="/ppt/slides/slide4.xml" Id="R22f026a3f47a4039" /><Relationship Type="http://schemas.openxmlformats.org/officeDocument/2006/relationships/slide" Target="/ppt/slides/slide5.xml" Id="R4552fddbc5574324" /><Relationship Type="http://schemas.openxmlformats.org/officeDocument/2006/relationships/slide" Target="/ppt/slides/slide6.xml" Id="R7eb317eb14fa448d" /><Relationship Type="http://schemas.openxmlformats.org/officeDocument/2006/relationships/slide" Target="/ppt/slides/slide7.xml" Id="Rcdf21d13960d45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ffdc5356534d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2ff4ad178e47fa" /><Relationship Type="http://schemas.openxmlformats.org/officeDocument/2006/relationships/theme" Target="/ppt/slideMasters/theme/theme1.xml" Id="Rfd457597593d40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2ff4ad178e47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ed2e7d4e874e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c9272e31240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73680bde2446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063c2c06747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9b397366af47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733b7ac20a4f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08f7962f845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NORSTED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NORSTED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NORSTED HOLDING AS ble etablert [år] og holder til i Raufoss.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NORSTED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NORSTED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NORSTED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NORSTED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NORSTED ALEXANDER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NORSTED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2835 Raufoss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928 831 744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NORSTED HOLDING AS</a:t>
            </a:r>
          </a:p>
        </p:txBody>
      </p:sp>
    </p:spTree>
  </p:cSld>
  <p:clrMapOvr>
    <a:masterClrMapping xmlns:a="http://schemas.openxmlformats.org/drawingml/2006/main"/>
  </p:clrMapOvr>
</p:sld>
</file>