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e467f95f6a45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5a22d2cc5340f6"/>
  </p:sldMasterIdLst>
  <p:sldIdLst>
    <p:sldId xmlns:r="http://schemas.openxmlformats.org/officeDocument/2006/relationships" id="256" r:id="R7d53d120b5cc408b"/>
    <p:sldId xmlns:r="http://schemas.openxmlformats.org/officeDocument/2006/relationships" id="257" r:id="Rbbd348b0a31446da"/>
    <p:sldId xmlns:r="http://schemas.openxmlformats.org/officeDocument/2006/relationships" id="258" r:id="Ra2c684f10f1e4aa9"/>
    <p:sldId xmlns:r="http://schemas.openxmlformats.org/officeDocument/2006/relationships" id="259" r:id="R9c2578f319064cd2"/>
    <p:sldId xmlns:r="http://schemas.openxmlformats.org/officeDocument/2006/relationships" id="260" r:id="Rddc18bd0206d47a1"/>
    <p:sldId xmlns:r="http://schemas.openxmlformats.org/officeDocument/2006/relationships" id="261" r:id="R175d65ae9d1f4639"/>
    <p:sldId xmlns:r="http://schemas.openxmlformats.org/officeDocument/2006/relationships" id="262" r:id="R9e5632d5166d42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5a22d2cc5340f6" /><Relationship Type="http://schemas.openxmlformats.org/officeDocument/2006/relationships/slide" Target="/ppt/slides/slide1.xml" Id="R7d53d120b5cc408b" /><Relationship Type="http://schemas.openxmlformats.org/officeDocument/2006/relationships/slide" Target="/ppt/slides/slide2.xml" Id="Rbbd348b0a31446da" /><Relationship Type="http://schemas.openxmlformats.org/officeDocument/2006/relationships/slide" Target="/ppt/slides/slide3.xml" Id="Ra2c684f10f1e4aa9" /><Relationship Type="http://schemas.openxmlformats.org/officeDocument/2006/relationships/slide" Target="/ppt/slides/slide4.xml" Id="R9c2578f319064cd2" /><Relationship Type="http://schemas.openxmlformats.org/officeDocument/2006/relationships/slide" Target="/ppt/slides/slide5.xml" Id="Rddc18bd0206d47a1" /><Relationship Type="http://schemas.openxmlformats.org/officeDocument/2006/relationships/slide" Target="/ppt/slides/slide6.xml" Id="R175d65ae9d1f4639" /><Relationship Type="http://schemas.openxmlformats.org/officeDocument/2006/relationships/slide" Target="/ppt/slides/slide7.xml" Id="R9e5632d5166d42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6449eb30524c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f08ae90894dd6" /><Relationship Type="http://schemas.openxmlformats.org/officeDocument/2006/relationships/theme" Target="/ppt/slideMasters/theme/theme1.xml" Id="R9449615aa94b43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cf08ae90894d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9dfe261454c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12e286da54a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a05d2f070942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9b7fe0748340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642a7320145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14c7e637849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44bbb8a4104a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NORSTED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NORSTED HOLDING AS ble etablert [år] og holder til i Raufoss.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17 665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NORSTED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Skogheimvegen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2835 Raufoss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928 831 744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NORSTED HOLDING AS</a:t>
            </a:r>
          </a:p>
        </p:txBody>
      </p:sp>
    </p:spTree>
  </p:cSld>
  <p:clrMapOvr>
    <a:masterClrMapping xmlns:a="http://schemas.openxmlformats.org/drawingml/2006/main"/>
  </p:clrMapOvr>
</p:sld>
</file>