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3d312129e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36025089f446e"/>
  </p:sldMasterIdLst>
  <p:sldIdLst>
    <p:sldId xmlns:r="http://schemas.openxmlformats.org/officeDocument/2006/relationships" id="256" r:id="R2ab0cc470b7049c7"/>
    <p:sldId xmlns:r="http://schemas.openxmlformats.org/officeDocument/2006/relationships" id="257" r:id="R964f7e75f1d4459c"/>
    <p:sldId xmlns:r="http://schemas.openxmlformats.org/officeDocument/2006/relationships" id="258" r:id="R96d08b3c4b944ae0"/>
    <p:sldId xmlns:r="http://schemas.openxmlformats.org/officeDocument/2006/relationships" id="259" r:id="R75c2dd98d8464f28"/>
    <p:sldId xmlns:r="http://schemas.openxmlformats.org/officeDocument/2006/relationships" id="260" r:id="Rc7ea37f530a2411f"/>
    <p:sldId xmlns:r="http://schemas.openxmlformats.org/officeDocument/2006/relationships" id="261" r:id="R20c02315ae324ad1"/>
    <p:sldId xmlns:r="http://schemas.openxmlformats.org/officeDocument/2006/relationships" id="262" r:id="R98a3cbcbabda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36025089f446e" /><Relationship Type="http://schemas.openxmlformats.org/officeDocument/2006/relationships/slide" Target="/ppt/slides/slide1.xml" Id="R2ab0cc470b7049c7" /><Relationship Type="http://schemas.openxmlformats.org/officeDocument/2006/relationships/slide" Target="/ppt/slides/slide2.xml" Id="R964f7e75f1d4459c" /><Relationship Type="http://schemas.openxmlformats.org/officeDocument/2006/relationships/slide" Target="/ppt/slides/slide3.xml" Id="R96d08b3c4b944ae0" /><Relationship Type="http://schemas.openxmlformats.org/officeDocument/2006/relationships/slide" Target="/ppt/slides/slide4.xml" Id="R75c2dd98d8464f28" /><Relationship Type="http://schemas.openxmlformats.org/officeDocument/2006/relationships/slide" Target="/ppt/slides/slide5.xml" Id="Rc7ea37f530a2411f" /><Relationship Type="http://schemas.openxmlformats.org/officeDocument/2006/relationships/slide" Target="/ppt/slides/slide6.xml" Id="R20c02315ae324ad1" /><Relationship Type="http://schemas.openxmlformats.org/officeDocument/2006/relationships/slide" Target="/ppt/slides/slide7.xml" Id="R98a3cbcbabda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05a27c3ba46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d7b210b447d4" /><Relationship Type="http://schemas.openxmlformats.org/officeDocument/2006/relationships/theme" Target="/ppt/slideMasters/theme/theme1.xml" Id="R6a7ddf9f6f3a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cd7b210b4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f03c91044f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ec6c1f9c4a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68d43085d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ca00e8c79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33caa0cd640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3eab29e2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d104b2052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KEGEKU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KEGEKU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KERSTIN KULLIK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928 831 760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KEGEKU AS</a:t>
            </a:r>
          </a:p>
        </p:txBody>
      </p:sp>
    </p:spTree>
  </p:cSld>
  <p:clrMapOvr>
    <a:masterClrMapping xmlns:a="http://schemas.openxmlformats.org/drawingml/2006/main"/>
  </p:clrMapOvr>
</p:sld>
</file>