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5ba7cbc3cf43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d3f3d3e85342d7"/>
  </p:sldMasterIdLst>
  <p:sldIdLst>
    <p:sldId xmlns:r="http://schemas.openxmlformats.org/officeDocument/2006/relationships" id="256" r:id="R75206bf5d7334a52"/>
    <p:sldId xmlns:r="http://schemas.openxmlformats.org/officeDocument/2006/relationships" id="257" r:id="R8211ae96a398410e"/>
    <p:sldId xmlns:r="http://schemas.openxmlformats.org/officeDocument/2006/relationships" id="258" r:id="Rb696ac20de814a01"/>
    <p:sldId xmlns:r="http://schemas.openxmlformats.org/officeDocument/2006/relationships" id="259" r:id="R5a8917dc76f84bbd"/>
    <p:sldId xmlns:r="http://schemas.openxmlformats.org/officeDocument/2006/relationships" id="260" r:id="Rb7837eb218ba497b"/>
    <p:sldId xmlns:r="http://schemas.openxmlformats.org/officeDocument/2006/relationships" id="261" r:id="R6db8c884e1864539"/>
    <p:sldId xmlns:r="http://schemas.openxmlformats.org/officeDocument/2006/relationships" id="262" r:id="R9867f6d1f69d4c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d3f3d3e85342d7" /><Relationship Type="http://schemas.openxmlformats.org/officeDocument/2006/relationships/slide" Target="/ppt/slides/slide1.xml" Id="R75206bf5d7334a52" /><Relationship Type="http://schemas.openxmlformats.org/officeDocument/2006/relationships/slide" Target="/ppt/slides/slide2.xml" Id="R8211ae96a398410e" /><Relationship Type="http://schemas.openxmlformats.org/officeDocument/2006/relationships/slide" Target="/ppt/slides/slide3.xml" Id="Rb696ac20de814a01" /><Relationship Type="http://schemas.openxmlformats.org/officeDocument/2006/relationships/slide" Target="/ppt/slides/slide4.xml" Id="R5a8917dc76f84bbd" /><Relationship Type="http://schemas.openxmlformats.org/officeDocument/2006/relationships/slide" Target="/ppt/slides/slide5.xml" Id="Rb7837eb218ba497b" /><Relationship Type="http://schemas.openxmlformats.org/officeDocument/2006/relationships/slide" Target="/ppt/slides/slide6.xml" Id="R6db8c884e1864539" /><Relationship Type="http://schemas.openxmlformats.org/officeDocument/2006/relationships/slide" Target="/ppt/slides/slide7.xml" Id="R9867f6d1f69d4c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ac59b7cf548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84b1d58ca4249" /><Relationship Type="http://schemas.openxmlformats.org/officeDocument/2006/relationships/theme" Target="/ppt/slideMasters/theme/theme1.xml" Id="Rff5c6122b5ea45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884b1d58ca42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1364306a04d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f061da5ed40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6bb5e853e4b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3da9951d34c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3f9e109a44c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c6a5e776242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dd22faa044c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VINJE &amp; ERIKSEN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&amp; ERIKSEN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16 319 440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790 901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263 637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2 576 722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10 896 431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EIKEVIKEN HOLDING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GJERDEVIK VINJE VASSDAL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BASTE ERIKSEN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LYNGVÆR GROV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VESLEMØY VINJE VASSDAL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RAAE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hei@vinjeeriksen.no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vinjeeriksen.no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928 834 875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