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0cb8c50e6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8fe4233f5f4f57"/>
  </p:sldMasterIdLst>
  <p:sldIdLst>
    <p:sldId xmlns:r="http://schemas.openxmlformats.org/officeDocument/2006/relationships" id="256" r:id="Rbbb1a3ef370a4e11"/>
    <p:sldId xmlns:r="http://schemas.openxmlformats.org/officeDocument/2006/relationships" id="257" r:id="R27c2932d7798470b"/>
    <p:sldId xmlns:r="http://schemas.openxmlformats.org/officeDocument/2006/relationships" id="258" r:id="R2a1aef25330b4571"/>
    <p:sldId xmlns:r="http://schemas.openxmlformats.org/officeDocument/2006/relationships" id="259" r:id="Rb2084e4c9c3d407e"/>
    <p:sldId xmlns:r="http://schemas.openxmlformats.org/officeDocument/2006/relationships" id="260" r:id="Rd56f7965527f40cf"/>
    <p:sldId xmlns:r="http://schemas.openxmlformats.org/officeDocument/2006/relationships" id="261" r:id="Ra58371df48af4a8c"/>
    <p:sldId xmlns:r="http://schemas.openxmlformats.org/officeDocument/2006/relationships" id="262" r:id="Rd4b1f3f64c6f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fe4233f5f4f57" /><Relationship Type="http://schemas.openxmlformats.org/officeDocument/2006/relationships/slide" Target="/ppt/slides/slide1.xml" Id="Rbbb1a3ef370a4e11" /><Relationship Type="http://schemas.openxmlformats.org/officeDocument/2006/relationships/slide" Target="/ppt/slides/slide2.xml" Id="R27c2932d7798470b" /><Relationship Type="http://schemas.openxmlformats.org/officeDocument/2006/relationships/slide" Target="/ppt/slides/slide3.xml" Id="R2a1aef25330b4571" /><Relationship Type="http://schemas.openxmlformats.org/officeDocument/2006/relationships/slide" Target="/ppt/slides/slide4.xml" Id="Rb2084e4c9c3d407e" /><Relationship Type="http://schemas.openxmlformats.org/officeDocument/2006/relationships/slide" Target="/ppt/slides/slide5.xml" Id="Rd56f7965527f40cf" /><Relationship Type="http://schemas.openxmlformats.org/officeDocument/2006/relationships/slide" Target="/ppt/slides/slide6.xml" Id="Ra58371df48af4a8c" /><Relationship Type="http://schemas.openxmlformats.org/officeDocument/2006/relationships/slide" Target="/ppt/slides/slide7.xml" Id="Rd4b1f3f64c6f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50cca781d44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4eccc5044c38" /><Relationship Type="http://schemas.openxmlformats.org/officeDocument/2006/relationships/theme" Target="/ppt/slideMasters/theme/theme1.xml" Id="R35943c4bbe754a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24eccc504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713a3555948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780347620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555d5bd346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c178c9c8d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e691340d2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9cff0276a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7895c730a4d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SEABROKERS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SEABROKERS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2 431 621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17 956 348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17 972 024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928 843 866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SEABROKERS 2 AS</a:t>
            </a:r>
          </a:p>
        </p:txBody>
      </p:sp>
    </p:spTree>
  </p:cSld>
  <p:clrMapOvr>
    <a:masterClrMapping xmlns:a="http://schemas.openxmlformats.org/drawingml/2006/main"/>
  </p:clrMapOvr>
</p:sld>
</file>