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ecdd62931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8235489be48f4"/>
  </p:sldMasterIdLst>
  <p:sldIdLst>
    <p:sldId xmlns:r="http://schemas.openxmlformats.org/officeDocument/2006/relationships" id="256" r:id="Rd5c76e5a42db4ff9"/>
    <p:sldId xmlns:r="http://schemas.openxmlformats.org/officeDocument/2006/relationships" id="257" r:id="R40950751bcf54d9e"/>
    <p:sldId xmlns:r="http://schemas.openxmlformats.org/officeDocument/2006/relationships" id="258" r:id="Rbec7d85ad1534132"/>
    <p:sldId xmlns:r="http://schemas.openxmlformats.org/officeDocument/2006/relationships" id="259" r:id="Ra7262ec8c1e34624"/>
    <p:sldId xmlns:r="http://schemas.openxmlformats.org/officeDocument/2006/relationships" id="260" r:id="R0f38b67fc33c4863"/>
    <p:sldId xmlns:r="http://schemas.openxmlformats.org/officeDocument/2006/relationships" id="261" r:id="Rf1ff608942524195"/>
    <p:sldId xmlns:r="http://schemas.openxmlformats.org/officeDocument/2006/relationships" id="262" r:id="R15701620ab63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8235489be48f4" /><Relationship Type="http://schemas.openxmlformats.org/officeDocument/2006/relationships/slide" Target="/ppt/slides/slide1.xml" Id="Rd5c76e5a42db4ff9" /><Relationship Type="http://schemas.openxmlformats.org/officeDocument/2006/relationships/slide" Target="/ppt/slides/slide2.xml" Id="R40950751bcf54d9e" /><Relationship Type="http://schemas.openxmlformats.org/officeDocument/2006/relationships/slide" Target="/ppt/slides/slide3.xml" Id="Rbec7d85ad1534132" /><Relationship Type="http://schemas.openxmlformats.org/officeDocument/2006/relationships/slide" Target="/ppt/slides/slide4.xml" Id="Ra7262ec8c1e34624" /><Relationship Type="http://schemas.openxmlformats.org/officeDocument/2006/relationships/slide" Target="/ppt/slides/slide5.xml" Id="R0f38b67fc33c4863" /><Relationship Type="http://schemas.openxmlformats.org/officeDocument/2006/relationships/slide" Target="/ppt/slides/slide6.xml" Id="Rf1ff608942524195" /><Relationship Type="http://schemas.openxmlformats.org/officeDocument/2006/relationships/slide" Target="/ppt/slides/slide7.xml" Id="R15701620ab63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f325ee79a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abb71c41d4749" /><Relationship Type="http://schemas.openxmlformats.org/officeDocument/2006/relationships/theme" Target="/ppt/slideMasters/theme/theme1.xml" Id="Rfb3545a31768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cabb71c41d47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6fcf85b77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2c217588443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26c5d19fa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305de8b39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2b29995c549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21c7eb2d7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1c3aff766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H.F.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ORMSTAD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BEYER RANDEN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