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15f8c404b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760b0bb674a44"/>
  </p:sldMasterIdLst>
  <p:sldIdLst>
    <p:sldId xmlns:r="http://schemas.openxmlformats.org/officeDocument/2006/relationships" id="256" r:id="R5e667047f6ce437c"/>
    <p:sldId xmlns:r="http://schemas.openxmlformats.org/officeDocument/2006/relationships" id="257" r:id="Rd7a9e94e8b744228"/>
    <p:sldId xmlns:r="http://schemas.openxmlformats.org/officeDocument/2006/relationships" id="258" r:id="R1d35f4b510654725"/>
    <p:sldId xmlns:r="http://schemas.openxmlformats.org/officeDocument/2006/relationships" id="259" r:id="Rc251a1902fe74510"/>
    <p:sldId xmlns:r="http://schemas.openxmlformats.org/officeDocument/2006/relationships" id="260" r:id="Rbe462492866c490c"/>
    <p:sldId xmlns:r="http://schemas.openxmlformats.org/officeDocument/2006/relationships" id="261" r:id="R8139dbb17cf0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760b0bb674a44" /><Relationship Type="http://schemas.openxmlformats.org/officeDocument/2006/relationships/slide" Target="/ppt/slides/slide1.xml" Id="R5e667047f6ce437c" /><Relationship Type="http://schemas.openxmlformats.org/officeDocument/2006/relationships/slide" Target="/ppt/slides/slide2.xml" Id="Rd7a9e94e8b744228" /><Relationship Type="http://schemas.openxmlformats.org/officeDocument/2006/relationships/slide" Target="/ppt/slides/slide3.xml" Id="R1d35f4b510654725" /><Relationship Type="http://schemas.openxmlformats.org/officeDocument/2006/relationships/slide" Target="/ppt/slides/slide4.xml" Id="Rc251a1902fe74510" /><Relationship Type="http://schemas.openxmlformats.org/officeDocument/2006/relationships/slide" Target="/ppt/slides/slide5.xml" Id="Rbe462492866c490c" /><Relationship Type="http://schemas.openxmlformats.org/officeDocument/2006/relationships/slide" Target="/ppt/slides/slide6.xml" Id="R8139dbb17cf0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0c4389404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708c18674736" /><Relationship Type="http://schemas.openxmlformats.org/officeDocument/2006/relationships/theme" Target="/ppt/slideMasters/theme/theme1.xml" Id="Rf03d94ea693b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4708c1867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a3c704cd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dcdf4f04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d87f9ded47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23e57b33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76a36199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759a3a72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ADEPTEN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928 854 167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