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ac5c66bfa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8662b90374a6d"/>
  </p:sldMasterIdLst>
  <p:sldIdLst>
    <p:sldId xmlns:r="http://schemas.openxmlformats.org/officeDocument/2006/relationships" id="256" r:id="R15844e7734b8403d"/>
    <p:sldId xmlns:r="http://schemas.openxmlformats.org/officeDocument/2006/relationships" id="257" r:id="R563ea9d7e3474303"/>
    <p:sldId xmlns:r="http://schemas.openxmlformats.org/officeDocument/2006/relationships" id="258" r:id="Rfcd4515e4b26462d"/>
    <p:sldId xmlns:r="http://schemas.openxmlformats.org/officeDocument/2006/relationships" id="259" r:id="R7a6518eb313a436a"/>
    <p:sldId xmlns:r="http://schemas.openxmlformats.org/officeDocument/2006/relationships" id="260" r:id="R12eba5f46d4e49e5"/>
    <p:sldId xmlns:r="http://schemas.openxmlformats.org/officeDocument/2006/relationships" id="261" r:id="R97c12e67f22748fd"/>
    <p:sldId xmlns:r="http://schemas.openxmlformats.org/officeDocument/2006/relationships" id="262" r:id="Rc90c0639478e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8662b90374a6d" /><Relationship Type="http://schemas.openxmlformats.org/officeDocument/2006/relationships/slide" Target="/ppt/slides/slide1.xml" Id="R15844e7734b8403d" /><Relationship Type="http://schemas.openxmlformats.org/officeDocument/2006/relationships/slide" Target="/ppt/slides/slide2.xml" Id="R563ea9d7e3474303" /><Relationship Type="http://schemas.openxmlformats.org/officeDocument/2006/relationships/slide" Target="/ppt/slides/slide3.xml" Id="Rfcd4515e4b26462d" /><Relationship Type="http://schemas.openxmlformats.org/officeDocument/2006/relationships/slide" Target="/ppt/slides/slide4.xml" Id="R7a6518eb313a436a" /><Relationship Type="http://schemas.openxmlformats.org/officeDocument/2006/relationships/slide" Target="/ppt/slides/slide5.xml" Id="R12eba5f46d4e49e5" /><Relationship Type="http://schemas.openxmlformats.org/officeDocument/2006/relationships/slide" Target="/ppt/slides/slide6.xml" Id="R97c12e67f22748fd" /><Relationship Type="http://schemas.openxmlformats.org/officeDocument/2006/relationships/slide" Target="/ppt/slides/slide7.xml" Id="Rc90c0639478e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36bd397e1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fd90e76504e4f" /><Relationship Type="http://schemas.openxmlformats.org/officeDocument/2006/relationships/theme" Target="/ppt/slideMasters/theme/theme1.xml" Id="Ra8ce74fe7276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fd90e7650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1570c4a50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16e6a76e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8ad9fd78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1702b718e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315060c7a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d25deb01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4d5fea43d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ADEPTEN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ADEPTEN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57 291 505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−1 658 736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12 732 096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BERGMANN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GULDSETH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RAW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NICLAS FREDRIKSEN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928 854 167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