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bf48ed822146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d4be03219c4047"/>
  </p:sldMasterIdLst>
  <p:sldIdLst>
    <p:sldId xmlns:r="http://schemas.openxmlformats.org/officeDocument/2006/relationships" id="256" r:id="R420f1602c5bc48c7"/>
    <p:sldId xmlns:r="http://schemas.openxmlformats.org/officeDocument/2006/relationships" id="257" r:id="Rc958aee5b4cf4212"/>
    <p:sldId xmlns:r="http://schemas.openxmlformats.org/officeDocument/2006/relationships" id="258" r:id="Rf532020b5998471c"/>
    <p:sldId xmlns:r="http://schemas.openxmlformats.org/officeDocument/2006/relationships" id="259" r:id="R95e1be5d64a44154"/>
    <p:sldId xmlns:r="http://schemas.openxmlformats.org/officeDocument/2006/relationships" id="260" r:id="R94cf9f00eaf94b51"/>
    <p:sldId xmlns:r="http://schemas.openxmlformats.org/officeDocument/2006/relationships" id="261" r:id="R009e25ea7f134637"/>
    <p:sldId xmlns:r="http://schemas.openxmlformats.org/officeDocument/2006/relationships" id="262" r:id="R41b0b31b6f0942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d4be03219c4047" /><Relationship Type="http://schemas.openxmlformats.org/officeDocument/2006/relationships/slide" Target="/ppt/slides/slide1.xml" Id="R420f1602c5bc48c7" /><Relationship Type="http://schemas.openxmlformats.org/officeDocument/2006/relationships/slide" Target="/ppt/slides/slide2.xml" Id="Rc958aee5b4cf4212" /><Relationship Type="http://schemas.openxmlformats.org/officeDocument/2006/relationships/slide" Target="/ppt/slides/slide3.xml" Id="Rf532020b5998471c" /><Relationship Type="http://schemas.openxmlformats.org/officeDocument/2006/relationships/slide" Target="/ppt/slides/slide4.xml" Id="R95e1be5d64a44154" /><Relationship Type="http://schemas.openxmlformats.org/officeDocument/2006/relationships/slide" Target="/ppt/slides/slide5.xml" Id="R94cf9f00eaf94b51" /><Relationship Type="http://schemas.openxmlformats.org/officeDocument/2006/relationships/slide" Target="/ppt/slides/slide6.xml" Id="R009e25ea7f134637" /><Relationship Type="http://schemas.openxmlformats.org/officeDocument/2006/relationships/slide" Target="/ppt/slides/slide7.xml" Id="R41b0b31b6f0942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7c0db9feb245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0bd1e90aa409e" /><Relationship Type="http://schemas.openxmlformats.org/officeDocument/2006/relationships/theme" Target="/ppt/slideMasters/theme/theme1.xml" Id="R6273142188fe4c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90bd1e90aa40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f1cb48cb34a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d1541d47c4a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c3182b33f43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6fe87df334f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44512316b4b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4a43e977449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87b5b5e2843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SOMA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SOMA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SOMA 1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SOMA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SOMA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SOMA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−256 237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−919 967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37 657 922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59 925 559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SOMA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GRUPPEN AS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ASSET 36 AS  –  39,8 %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BETONG-BO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SOMA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928 855 783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SOMA 1 AS</a:t>
            </a:r>
          </a:p>
        </p:txBody>
      </p:sp>
    </p:spTree>
  </p:cSld>
  <p:clrMapOvr>
    <a:masterClrMapping xmlns:a="http://schemas.openxmlformats.org/drawingml/2006/main"/>
  </p:clrMapOvr>
</p:sld>
</file>