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8b0a0a2f6aa479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ee0f300694c4a5e"/>
  </p:sldMasterIdLst>
  <p:sldIdLst>
    <p:sldId xmlns:r="http://schemas.openxmlformats.org/officeDocument/2006/relationships" id="256" r:id="Rc19d3166116244e7"/>
    <p:sldId xmlns:r="http://schemas.openxmlformats.org/officeDocument/2006/relationships" id="257" r:id="R080967f37e3c40b4"/>
    <p:sldId xmlns:r="http://schemas.openxmlformats.org/officeDocument/2006/relationships" id="258" r:id="R3b997ede2a2f4e8a"/>
    <p:sldId xmlns:r="http://schemas.openxmlformats.org/officeDocument/2006/relationships" id="259" r:id="R5f3c37c25ee04e49"/>
    <p:sldId xmlns:r="http://schemas.openxmlformats.org/officeDocument/2006/relationships" id="260" r:id="R8fb805cf48c149e6"/>
    <p:sldId xmlns:r="http://schemas.openxmlformats.org/officeDocument/2006/relationships" id="261" r:id="R72aeaa37101e48c5"/>
    <p:sldId xmlns:r="http://schemas.openxmlformats.org/officeDocument/2006/relationships" id="262" r:id="Rcda4de85cc35425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e0f300694c4a5e" /><Relationship Type="http://schemas.openxmlformats.org/officeDocument/2006/relationships/slide" Target="/ppt/slides/slide1.xml" Id="Rc19d3166116244e7" /><Relationship Type="http://schemas.openxmlformats.org/officeDocument/2006/relationships/slide" Target="/ppt/slides/slide2.xml" Id="R080967f37e3c40b4" /><Relationship Type="http://schemas.openxmlformats.org/officeDocument/2006/relationships/slide" Target="/ppt/slides/slide3.xml" Id="R3b997ede2a2f4e8a" /><Relationship Type="http://schemas.openxmlformats.org/officeDocument/2006/relationships/slide" Target="/ppt/slides/slide4.xml" Id="R5f3c37c25ee04e49" /><Relationship Type="http://schemas.openxmlformats.org/officeDocument/2006/relationships/slide" Target="/ppt/slides/slide5.xml" Id="R8fb805cf48c149e6" /><Relationship Type="http://schemas.openxmlformats.org/officeDocument/2006/relationships/slide" Target="/ppt/slides/slide6.xml" Id="R72aeaa37101e48c5" /><Relationship Type="http://schemas.openxmlformats.org/officeDocument/2006/relationships/slide" Target="/ppt/slides/slide7.xml" Id="Rcda4de85cc35425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53b0430d8244e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1b58a062fa4d2b" /><Relationship Type="http://schemas.openxmlformats.org/officeDocument/2006/relationships/theme" Target="/ppt/slideMasters/theme/theme1.xml" Id="Rf13d5d5eb5ee49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21b58a062fa4d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c109f0c52741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7deec8b47844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8b5979eca94de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d1d50b33fb44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8ff631b3354a1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8e5c9dad9d48f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7fb8e36d3a47b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LAUSGARDA HONNINGFABRIKK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LAUSGARDA HONNINGFABRIKK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LAUSGARDA HONNINGFABRIKK AS ble etablert [år] og holder til i Hov.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LAUSGARDA HONNINGFABRIKK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LAUSGARDA HONNINGFABRIKK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LAUSGARDA HONNINGFABRIKK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−29 669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−29 669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4 747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151 309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LAUSGARDA HONNINGFABRIKK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HAAVARD HAKTOR HOLSTAD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HAAVARD HAKTOR HOLSTAD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LAUSGARDA HONNINGFABRIKK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Haavard Haktor Holstad, Steinsrudgutua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2860 Hov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928 866 521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LAUSGARDA HONNINGFABRIKK AS</a:t>
            </a:r>
          </a:p>
        </p:txBody>
      </p:sp>
    </p:spTree>
  </p:cSld>
  <p:clrMapOvr>
    <a:masterClrMapping xmlns:a="http://schemas.openxmlformats.org/drawingml/2006/main"/>
  </p:clrMapOvr>
</p:sld>
</file>