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4e826bc8b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77021485e42eb"/>
  </p:sldMasterIdLst>
  <p:sldIdLst>
    <p:sldId xmlns:r="http://schemas.openxmlformats.org/officeDocument/2006/relationships" id="256" r:id="R6ddcb44503c447ac"/>
    <p:sldId xmlns:r="http://schemas.openxmlformats.org/officeDocument/2006/relationships" id="257" r:id="Rc8a418187cce4294"/>
    <p:sldId xmlns:r="http://schemas.openxmlformats.org/officeDocument/2006/relationships" id="258" r:id="R398fde1905614ee2"/>
    <p:sldId xmlns:r="http://schemas.openxmlformats.org/officeDocument/2006/relationships" id="259" r:id="Ra8b29ab43fd545bc"/>
    <p:sldId xmlns:r="http://schemas.openxmlformats.org/officeDocument/2006/relationships" id="260" r:id="Ree5c125207134643"/>
    <p:sldId xmlns:r="http://schemas.openxmlformats.org/officeDocument/2006/relationships" id="261" r:id="Raf564546703c460c"/>
    <p:sldId xmlns:r="http://schemas.openxmlformats.org/officeDocument/2006/relationships" id="262" r:id="Rcc9f427bd036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77021485e42eb" /><Relationship Type="http://schemas.openxmlformats.org/officeDocument/2006/relationships/slide" Target="/ppt/slides/slide1.xml" Id="R6ddcb44503c447ac" /><Relationship Type="http://schemas.openxmlformats.org/officeDocument/2006/relationships/slide" Target="/ppt/slides/slide2.xml" Id="Rc8a418187cce4294" /><Relationship Type="http://schemas.openxmlformats.org/officeDocument/2006/relationships/slide" Target="/ppt/slides/slide3.xml" Id="R398fde1905614ee2" /><Relationship Type="http://schemas.openxmlformats.org/officeDocument/2006/relationships/slide" Target="/ppt/slides/slide4.xml" Id="Ra8b29ab43fd545bc" /><Relationship Type="http://schemas.openxmlformats.org/officeDocument/2006/relationships/slide" Target="/ppt/slides/slide5.xml" Id="Ree5c125207134643" /><Relationship Type="http://schemas.openxmlformats.org/officeDocument/2006/relationships/slide" Target="/ppt/slides/slide6.xml" Id="Raf564546703c460c" /><Relationship Type="http://schemas.openxmlformats.org/officeDocument/2006/relationships/slide" Target="/ppt/slides/slide7.xml" Id="Rcc9f427bd036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042406c9a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ea50b95e4d27" /><Relationship Type="http://schemas.openxmlformats.org/officeDocument/2006/relationships/theme" Target="/ppt/slideMasters/theme/theme1.xml" Id="R9f8c43c1ff0b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bea50b95e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231c6c76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3b7ee5825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8dcada3c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23c0087f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bfba99f4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766c9b1a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efad3c1b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EQUIPO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15 651 918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4 740 521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SYSTAD SUSANNE SMITH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Radichs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EQUIPO AS</a:t>
            </a:r>
          </a:p>
        </p:txBody>
      </p:sp>
    </p:spTree>
  </p:cSld>
  <p:clrMapOvr>
    <a:masterClrMapping xmlns:a="http://schemas.openxmlformats.org/drawingml/2006/main"/>
  </p:clrMapOvr>
</p:sld>
</file>