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a86603ba59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86264d35494a4e"/>
  </p:sldMasterIdLst>
  <p:sldIdLst>
    <p:sldId xmlns:r="http://schemas.openxmlformats.org/officeDocument/2006/relationships" id="256" r:id="R3c9d887b88114294"/>
    <p:sldId xmlns:r="http://schemas.openxmlformats.org/officeDocument/2006/relationships" id="257" r:id="R7747e5c201bc4636"/>
    <p:sldId xmlns:r="http://schemas.openxmlformats.org/officeDocument/2006/relationships" id="258" r:id="R94deab62256a4276"/>
    <p:sldId xmlns:r="http://schemas.openxmlformats.org/officeDocument/2006/relationships" id="259" r:id="Rcdf9a1f3ff024f0f"/>
    <p:sldId xmlns:r="http://schemas.openxmlformats.org/officeDocument/2006/relationships" id="260" r:id="R510aca04ed7e434a"/>
    <p:sldId xmlns:r="http://schemas.openxmlformats.org/officeDocument/2006/relationships" id="261" r:id="Rcb932bff0734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6264d35494a4e" /><Relationship Type="http://schemas.openxmlformats.org/officeDocument/2006/relationships/slide" Target="/ppt/slides/slide1.xml" Id="R3c9d887b88114294" /><Relationship Type="http://schemas.openxmlformats.org/officeDocument/2006/relationships/slide" Target="/ppt/slides/slide2.xml" Id="R7747e5c201bc4636" /><Relationship Type="http://schemas.openxmlformats.org/officeDocument/2006/relationships/slide" Target="/ppt/slides/slide3.xml" Id="R94deab62256a4276" /><Relationship Type="http://schemas.openxmlformats.org/officeDocument/2006/relationships/slide" Target="/ppt/slides/slide4.xml" Id="Rcdf9a1f3ff024f0f" /><Relationship Type="http://schemas.openxmlformats.org/officeDocument/2006/relationships/slide" Target="/ppt/slides/slide5.xml" Id="R510aca04ed7e434a" /><Relationship Type="http://schemas.openxmlformats.org/officeDocument/2006/relationships/slide" Target="/ppt/slides/slide6.xml" Id="Rcb932bff0734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28f0cc49740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6120a987f4ec4" /><Relationship Type="http://schemas.openxmlformats.org/officeDocument/2006/relationships/theme" Target="/ppt/slideMasters/theme/theme1.xml" Id="R9b24e45b2356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6120a987f4e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185b6b27e45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7c5eb6bd5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4410019704f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50f3b18844b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589d33af54c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79fddcb5144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Ingrid Mørland, Glamslandsveien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928 879 852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