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f86f12a81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cc52453c24b6f"/>
  </p:sldMasterIdLst>
  <p:sldIdLst>
    <p:sldId xmlns:r="http://schemas.openxmlformats.org/officeDocument/2006/relationships" id="256" r:id="Rdcd9ff4e9d4042bc"/>
    <p:sldId xmlns:r="http://schemas.openxmlformats.org/officeDocument/2006/relationships" id="257" r:id="Ra3957dfa45fe4383"/>
    <p:sldId xmlns:r="http://schemas.openxmlformats.org/officeDocument/2006/relationships" id="258" r:id="R8abaec4c4381473a"/>
    <p:sldId xmlns:r="http://schemas.openxmlformats.org/officeDocument/2006/relationships" id="259" r:id="Rcfa5ef6ba00f4610"/>
    <p:sldId xmlns:r="http://schemas.openxmlformats.org/officeDocument/2006/relationships" id="260" r:id="Rce65f4baae4f43b8"/>
    <p:sldId xmlns:r="http://schemas.openxmlformats.org/officeDocument/2006/relationships" id="261" r:id="Rf87db1c89add4753"/>
    <p:sldId xmlns:r="http://schemas.openxmlformats.org/officeDocument/2006/relationships" id="262" r:id="R43b27a40d43e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cc52453c24b6f" /><Relationship Type="http://schemas.openxmlformats.org/officeDocument/2006/relationships/slide" Target="/ppt/slides/slide1.xml" Id="Rdcd9ff4e9d4042bc" /><Relationship Type="http://schemas.openxmlformats.org/officeDocument/2006/relationships/slide" Target="/ppt/slides/slide2.xml" Id="Ra3957dfa45fe4383" /><Relationship Type="http://schemas.openxmlformats.org/officeDocument/2006/relationships/slide" Target="/ppt/slides/slide3.xml" Id="R8abaec4c4381473a" /><Relationship Type="http://schemas.openxmlformats.org/officeDocument/2006/relationships/slide" Target="/ppt/slides/slide4.xml" Id="Rcfa5ef6ba00f4610" /><Relationship Type="http://schemas.openxmlformats.org/officeDocument/2006/relationships/slide" Target="/ppt/slides/slide5.xml" Id="Rce65f4baae4f43b8" /><Relationship Type="http://schemas.openxmlformats.org/officeDocument/2006/relationships/slide" Target="/ppt/slides/slide6.xml" Id="Rf87db1c89add4753" /><Relationship Type="http://schemas.openxmlformats.org/officeDocument/2006/relationships/slide" Target="/ppt/slides/slide7.xml" Id="R43b27a40d43e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cd9523ea1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44569dfb84122" /><Relationship Type="http://schemas.openxmlformats.org/officeDocument/2006/relationships/theme" Target="/ppt/slideMasters/theme/theme1.xml" Id="R019c8e5d513c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44569dfb8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658f8e580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61433834d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2d7a6022644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3e1971e61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0b9a98017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330a86c434a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43daef538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1 358 215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MØRLAND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Mørland, Glamslandsveien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928 879 852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