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21642a06f944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109d548aa24ed9"/>
  </p:sldMasterIdLst>
  <p:sldIdLst>
    <p:sldId xmlns:r="http://schemas.openxmlformats.org/officeDocument/2006/relationships" id="256" r:id="Rcfe5492f86364c08"/>
    <p:sldId xmlns:r="http://schemas.openxmlformats.org/officeDocument/2006/relationships" id="257" r:id="Redf0e60ec0544941"/>
    <p:sldId xmlns:r="http://schemas.openxmlformats.org/officeDocument/2006/relationships" id="258" r:id="R8a22db7ed2704ec7"/>
    <p:sldId xmlns:r="http://schemas.openxmlformats.org/officeDocument/2006/relationships" id="259" r:id="R8a1b56bb19de4526"/>
    <p:sldId xmlns:r="http://schemas.openxmlformats.org/officeDocument/2006/relationships" id="260" r:id="Rbe58bf2ed81949ca"/>
    <p:sldId xmlns:r="http://schemas.openxmlformats.org/officeDocument/2006/relationships" id="261" r:id="R5ec7afd04d4d4f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09d548aa24ed9" /><Relationship Type="http://schemas.openxmlformats.org/officeDocument/2006/relationships/slide" Target="/ppt/slides/slide1.xml" Id="Rcfe5492f86364c08" /><Relationship Type="http://schemas.openxmlformats.org/officeDocument/2006/relationships/slide" Target="/ppt/slides/slide2.xml" Id="Redf0e60ec0544941" /><Relationship Type="http://schemas.openxmlformats.org/officeDocument/2006/relationships/slide" Target="/ppt/slides/slide3.xml" Id="R8a22db7ed2704ec7" /><Relationship Type="http://schemas.openxmlformats.org/officeDocument/2006/relationships/slide" Target="/ppt/slides/slide4.xml" Id="R8a1b56bb19de4526" /><Relationship Type="http://schemas.openxmlformats.org/officeDocument/2006/relationships/slide" Target="/ppt/slides/slide5.xml" Id="Rbe58bf2ed81949ca" /><Relationship Type="http://schemas.openxmlformats.org/officeDocument/2006/relationships/slide" Target="/ppt/slides/slide6.xml" Id="R5ec7afd04d4d4f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50de7aadf4e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a9b0ef03b459b" /><Relationship Type="http://schemas.openxmlformats.org/officeDocument/2006/relationships/theme" Target="/ppt/slideMasters/theme/theme1.xml" Id="R5cd14b65adf144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5a9b0ef03b45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41039632347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d0c889a474e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57a5711d944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a1184242942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45db1b07645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b6f77b95f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KILEMOKROKEN 19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KILEMOKROKEN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KILEMOKROKEN 19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KILEMOKROKEN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KILEMOKROKEN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KILEMOKROKEN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SENNESETH BETONG &amp; ANLEGG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KILEMOKROKEN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Kilemokroken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928 890 899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KILEMOKROKEN 19 AS</a:t>
            </a:r>
          </a:p>
        </p:txBody>
      </p:sp>
    </p:spTree>
  </p:cSld>
  <p:clrMapOvr>
    <a:masterClrMapping xmlns:a="http://schemas.openxmlformats.org/drawingml/2006/main"/>
  </p:clrMapOvr>
</p:sld>
</file>