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b0e391b5d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a69cb6b424f3a"/>
  </p:sldMasterIdLst>
  <p:sldIdLst>
    <p:sldId xmlns:r="http://schemas.openxmlformats.org/officeDocument/2006/relationships" id="256" r:id="Ra277e3d5ba274293"/>
    <p:sldId xmlns:r="http://schemas.openxmlformats.org/officeDocument/2006/relationships" id="257" r:id="R87c289f4cadc4d2c"/>
    <p:sldId xmlns:r="http://schemas.openxmlformats.org/officeDocument/2006/relationships" id="258" r:id="R1029cd0f888a40bc"/>
    <p:sldId xmlns:r="http://schemas.openxmlformats.org/officeDocument/2006/relationships" id="259" r:id="Rf8b28735ba014aed"/>
    <p:sldId xmlns:r="http://schemas.openxmlformats.org/officeDocument/2006/relationships" id="260" r:id="R3cd86c400b2d4b5d"/>
    <p:sldId xmlns:r="http://schemas.openxmlformats.org/officeDocument/2006/relationships" id="261" r:id="R4642f32af2584a56"/>
    <p:sldId xmlns:r="http://schemas.openxmlformats.org/officeDocument/2006/relationships" id="262" r:id="Rbfcafd7e317948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a69cb6b424f3a" /><Relationship Type="http://schemas.openxmlformats.org/officeDocument/2006/relationships/slide" Target="/ppt/slides/slide1.xml" Id="Ra277e3d5ba274293" /><Relationship Type="http://schemas.openxmlformats.org/officeDocument/2006/relationships/slide" Target="/ppt/slides/slide2.xml" Id="R87c289f4cadc4d2c" /><Relationship Type="http://schemas.openxmlformats.org/officeDocument/2006/relationships/slide" Target="/ppt/slides/slide3.xml" Id="R1029cd0f888a40bc" /><Relationship Type="http://schemas.openxmlformats.org/officeDocument/2006/relationships/slide" Target="/ppt/slides/slide4.xml" Id="Rf8b28735ba014aed" /><Relationship Type="http://schemas.openxmlformats.org/officeDocument/2006/relationships/slide" Target="/ppt/slides/slide5.xml" Id="R3cd86c400b2d4b5d" /><Relationship Type="http://schemas.openxmlformats.org/officeDocument/2006/relationships/slide" Target="/ppt/slides/slide6.xml" Id="R4642f32af2584a56" /><Relationship Type="http://schemas.openxmlformats.org/officeDocument/2006/relationships/slide" Target="/ppt/slides/slide7.xml" Id="Rbfcafd7e317948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daf00e7a0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9e14e3f0c4189" /><Relationship Type="http://schemas.openxmlformats.org/officeDocument/2006/relationships/theme" Target="/ppt/slideMasters/theme/theme1.xml" Id="R9eb556fc1790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9e14e3f0c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70f7cba8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a2f7a7ae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ae3cd334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b26522d07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477bc3b0448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9e53207e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add7fe8f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AVFALLSSEKK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AVFALLSSEKK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23 882 130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3 414 851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9 334 965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AVFALLSSEKK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928 892 409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AVFALLSSEKK AS</a:t>
            </a:r>
          </a:p>
        </p:txBody>
      </p:sp>
    </p:spTree>
  </p:cSld>
  <p:clrMapOvr>
    <a:masterClrMapping xmlns:a="http://schemas.openxmlformats.org/drawingml/2006/main"/>
  </p:clrMapOvr>
</p:sld>
</file>