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d540e660ab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bf5f8c92234695"/>
  </p:sldMasterIdLst>
  <p:sldIdLst>
    <p:sldId xmlns:r="http://schemas.openxmlformats.org/officeDocument/2006/relationships" id="256" r:id="R91bce57e44b64754"/>
    <p:sldId xmlns:r="http://schemas.openxmlformats.org/officeDocument/2006/relationships" id="257" r:id="R1396c297ca304345"/>
    <p:sldId xmlns:r="http://schemas.openxmlformats.org/officeDocument/2006/relationships" id="258" r:id="R165ea8f44d2c4a4e"/>
    <p:sldId xmlns:r="http://schemas.openxmlformats.org/officeDocument/2006/relationships" id="259" r:id="R2872c421415b4ac6"/>
    <p:sldId xmlns:r="http://schemas.openxmlformats.org/officeDocument/2006/relationships" id="260" r:id="R0d9a40818f524c4c"/>
    <p:sldId xmlns:r="http://schemas.openxmlformats.org/officeDocument/2006/relationships" id="261" r:id="Re8b2b552519f4015"/>
    <p:sldId xmlns:r="http://schemas.openxmlformats.org/officeDocument/2006/relationships" id="262" r:id="R4333aa626d7a46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bf5f8c92234695" /><Relationship Type="http://schemas.openxmlformats.org/officeDocument/2006/relationships/slide" Target="/ppt/slides/slide1.xml" Id="R91bce57e44b64754" /><Relationship Type="http://schemas.openxmlformats.org/officeDocument/2006/relationships/slide" Target="/ppt/slides/slide2.xml" Id="R1396c297ca304345" /><Relationship Type="http://schemas.openxmlformats.org/officeDocument/2006/relationships/slide" Target="/ppt/slides/slide3.xml" Id="R165ea8f44d2c4a4e" /><Relationship Type="http://schemas.openxmlformats.org/officeDocument/2006/relationships/slide" Target="/ppt/slides/slide4.xml" Id="R2872c421415b4ac6" /><Relationship Type="http://schemas.openxmlformats.org/officeDocument/2006/relationships/slide" Target="/ppt/slides/slide5.xml" Id="R0d9a40818f524c4c" /><Relationship Type="http://schemas.openxmlformats.org/officeDocument/2006/relationships/slide" Target="/ppt/slides/slide6.xml" Id="Re8b2b552519f4015" /><Relationship Type="http://schemas.openxmlformats.org/officeDocument/2006/relationships/slide" Target="/ppt/slides/slide7.xml" Id="R4333aa626d7a46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53f65c5b1a42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202f3d70a4b77" /><Relationship Type="http://schemas.openxmlformats.org/officeDocument/2006/relationships/theme" Target="/ppt/slideMasters/theme/theme1.xml" Id="R8014cecf3ab94b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202f3d70a4b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95eb338247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0817b31be41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e9eca302844d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9fb42d554e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8743f63e44a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19c87815e145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15aa05abf4d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 OG BYGG KRISTIANIA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 OG BYGG KRISTIANIA AS ble etablert [år] og holder til i Finstadjordet.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2 846 462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207 818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172 756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−498 006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125 952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ROKVA GURAM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1475 Finstadjordet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928 892 867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 OG BYGG KRISTIANIA AS</a:t>
            </a:r>
          </a:p>
        </p:txBody>
      </p:sp>
    </p:spTree>
  </p:cSld>
  <p:clrMapOvr>
    <a:masterClrMapping xmlns:a="http://schemas.openxmlformats.org/drawingml/2006/main"/>
  </p:clrMapOvr>
</p:sld>
</file>