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53fa2e7e8249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d8ddbe429b4f90"/>
  </p:sldMasterIdLst>
  <p:sldIdLst>
    <p:sldId xmlns:r="http://schemas.openxmlformats.org/officeDocument/2006/relationships" id="256" r:id="Rc8c5c8eb60924908"/>
    <p:sldId xmlns:r="http://schemas.openxmlformats.org/officeDocument/2006/relationships" id="257" r:id="Re0ef4bfd04fa4b6c"/>
    <p:sldId xmlns:r="http://schemas.openxmlformats.org/officeDocument/2006/relationships" id="258" r:id="R659195afb4a743ca"/>
    <p:sldId xmlns:r="http://schemas.openxmlformats.org/officeDocument/2006/relationships" id="259" r:id="Rf067ec5074824238"/>
    <p:sldId xmlns:r="http://schemas.openxmlformats.org/officeDocument/2006/relationships" id="260" r:id="R88773a90102e4d3a"/>
    <p:sldId xmlns:r="http://schemas.openxmlformats.org/officeDocument/2006/relationships" id="261" r:id="R85babb5025bd4848"/>
    <p:sldId xmlns:r="http://schemas.openxmlformats.org/officeDocument/2006/relationships" id="262" r:id="R67232f92e8684c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8ddbe429b4f90" /><Relationship Type="http://schemas.openxmlformats.org/officeDocument/2006/relationships/slide" Target="/ppt/slides/slide1.xml" Id="Rc8c5c8eb60924908" /><Relationship Type="http://schemas.openxmlformats.org/officeDocument/2006/relationships/slide" Target="/ppt/slides/slide2.xml" Id="Re0ef4bfd04fa4b6c" /><Relationship Type="http://schemas.openxmlformats.org/officeDocument/2006/relationships/slide" Target="/ppt/slides/slide3.xml" Id="R659195afb4a743ca" /><Relationship Type="http://schemas.openxmlformats.org/officeDocument/2006/relationships/slide" Target="/ppt/slides/slide4.xml" Id="Rf067ec5074824238" /><Relationship Type="http://schemas.openxmlformats.org/officeDocument/2006/relationships/slide" Target="/ppt/slides/slide5.xml" Id="R88773a90102e4d3a" /><Relationship Type="http://schemas.openxmlformats.org/officeDocument/2006/relationships/slide" Target="/ppt/slides/slide6.xml" Id="R85babb5025bd4848" /><Relationship Type="http://schemas.openxmlformats.org/officeDocument/2006/relationships/slide" Target="/ppt/slides/slide7.xml" Id="R67232f92e8684c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914b90797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a063c1c504940" /><Relationship Type="http://schemas.openxmlformats.org/officeDocument/2006/relationships/theme" Target="/ppt/slideMasters/theme/theme1.xml" Id="R6386c16cbb9740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2a063c1c5049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bf2842c3842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ea9829a544a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cca74160a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53e49bca8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ba2e6125a46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217d6d3ea4a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bc3ca325548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AKERVEI 99-3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AKERVEI 99-3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AKERVEI 99-3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AKERVEI 99-3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AKERVEI 99-3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AKERVEI 99-3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−1 464 679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2 973 184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AKERVEI 99-3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YEWONGEL BREHAN CHURCH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AKERVEI 99-3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yewongelberhanchurch@gmail.com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928 892 913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AKERVEI 99-3 AS</a:t>
            </a:r>
          </a:p>
        </p:txBody>
      </p:sp>
    </p:spTree>
  </p:cSld>
  <p:clrMapOvr>
    <a:masterClrMapping xmlns:a="http://schemas.openxmlformats.org/drawingml/2006/main"/>
  </p:clrMapOvr>
</p:sld>
</file>