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35d8a2049b483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d3290869c064c13"/>
  </p:sldMasterIdLst>
  <p:sldIdLst>
    <p:sldId xmlns:r="http://schemas.openxmlformats.org/officeDocument/2006/relationships" id="256" r:id="Rbbd1cb1984894a1e"/>
    <p:sldId xmlns:r="http://schemas.openxmlformats.org/officeDocument/2006/relationships" id="257" r:id="R5c58c23f02f64055"/>
    <p:sldId xmlns:r="http://schemas.openxmlformats.org/officeDocument/2006/relationships" id="258" r:id="R67707d3c85e74428"/>
    <p:sldId xmlns:r="http://schemas.openxmlformats.org/officeDocument/2006/relationships" id="259" r:id="R59d6478d15dc49ac"/>
    <p:sldId xmlns:r="http://schemas.openxmlformats.org/officeDocument/2006/relationships" id="260" r:id="R6d5902ff41664642"/>
    <p:sldId xmlns:r="http://schemas.openxmlformats.org/officeDocument/2006/relationships" id="261" r:id="R8cff48482db04eda"/>
    <p:sldId xmlns:r="http://schemas.openxmlformats.org/officeDocument/2006/relationships" id="262" r:id="R6e3a42346b8941d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d3290869c064c13" /><Relationship Type="http://schemas.openxmlformats.org/officeDocument/2006/relationships/slide" Target="/ppt/slides/slide1.xml" Id="Rbbd1cb1984894a1e" /><Relationship Type="http://schemas.openxmlformats.org/officeDocument/2006/relationships/slide" Target="/ppt/slides/slide2.xml" Id="R5c58c23f02f64055" /><Relationship Type="http://schemas.openxmlformats.org/officeDocument/2006/relationships/slide" Target="/ppt/slides/slide3.xml" Id="R67707d3c85e74428" /><Relationship Type="http://schemas.openxmlformats.org/officeDocument/2006/relationships/slide" Target="/ppt/slides/slide4.xml" Id="R59d6478d15dc49ac" /><Relationship Type="http://schemas.openxmlformats.org/officeDocument/2006/relationships/slide" Target="/ppt/slides/slide5.xml" Id="R6d5902ff41664642" /><Relationship Type="http://schemas.openxmlformats.org/officeDocument/2006/relationships/slide" Target="/ppt/slides/slide6.xml" Id="R8cff48482db04eda" /><Relationship Type="http://schemas.openxmlformats.org/officeDocument/2006/relationships/slide" Target="/ppt/slides/slide7.xml" Id="R6e3a42346b8941d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be7151db4a345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f0a000681a4e6e" /><Relationship Type="http://schemas.openxmlformats.org/officeDocument/2006/relationships/theme" Target="/ppt/slideMasters/theme/theme1.xml" Id="Rf9ea1a028d904f5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8f0a000681a4e6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5db62880974d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6f85c8e8845a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cb1c31c82493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b366b9a19648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eb0cca09b34b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bdd4c814f947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51e6a4fba046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FOLLAVEIEN 93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FOLLAVEIEN 93 HOLDING AS ble etablert [år] og holder til i Fauske.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7 652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5 951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5 363 650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23 332 840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NUMMER 23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LASSE NILSSEN EIENDOM AS  –  30,0 %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PGH HOLDING AS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Åsgårdveien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8219 Fauske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928 893 421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FOLLAVEIEN 93 HOLDING AS</a:t>
            </a:r>
          </a:p>
        </p:txBody>
      </p:sp>
    </p:spTree>
  </p:cSld>
  <p:clrMapOvr>
    <a:masterClrMapping xmlns:a="http://schemas.openxmlformats.org/drawingml/2006/main"/>
  </p:clrMapOvr>
</p:sld>
</file>