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7295f1f65d48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0a5759e3694fe2"/>
  </p:sldMasterIdLst>
  <p:sldIdLst>
    <p:sldId xmlns:r="http://schemas.openxmlformats.org/officeDocument/2006/relationships" id="256" r:id="R0111468c9d1a4dbf"/>
    <p:sldId xmlns:r="http://schemas.openxmlformats.org/officeDocument/2006/relationships" id="257" r:id="Re24fae777ff54b67"/>
    <p:sldId xmlns:r="http://schemas.openxmlformats.org/officeDocument/2006/relationships" id="258" r:id="R9fa33e3c6c144aba"/>
    <p:sldId xmlns:r="http://schemas.openxmlformats.org/officeDocument/2006/relationships" id="259" r:id="R0a3a50a771b748e9"/>
    <p:sldId xmlns:r="http://schemas.openxmlformats.org/officeDocument/2006/relationships" id="260" r:id="Rb44dfe3f2cf74321"/>
    <p:sldId xmlns:r="http://schemas.openxmlformats.org/officeDocument/2006/relationships" id="261" r:id="Reee8c5c9c06945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0a5759e3694fe2" /><Relationship Type="http://schemas.openxmlformats.org/officeDocument/2006/relationships/slide" Target="/ppt/slides/slide1.xml" Id="R0111468c9d1a4dbf" /><Relationship Type="http://schemas.openxmlformats.org/officeDocument/2006/relationships/slide" Target="/ppt/slides/slide2.xml" Id="Re24fae777ff54b67" /><Relationship Type="http://schemas.openxmlformats.org/officeDocument/2006/relationships/slide" Target="/ppt/slides/slide3.xml" Id="R9fa33e3c6c144aba" /><Relationship Type="http://schemas.openxmlformats.org/officeDocument/2006/relationships/slide" Target="/ppt/slides/slide4.xml" Id="R0a3a50a771b748e9" /><Relationship Type="http://schemas.openxmlformats.org/officeDocument/2006/relationships/slide" Target="/ppt/slides/slide5.xml" Id="Rb44dfe3f2cf74321" /><Relationship Type="http://schemas.openxmlformats.org/officeDocument/2006/relationships/slide" Target="/ppt/slides/slide6.xml" Id="Reee8c5c9c06945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250cfd2cd84c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09d48dfe24366" /><Relationship Type="http://schemas.openxmlformats.org/officeDocument/2006/relationships/theme" Target="/ppt/slideMasters/theme/theme1.xml" Id="R2ac640222d8c4b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a09d48dfe243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d19b9647347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6fa33926244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704bf0b394b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ed98f246040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f9194197f44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c1da61a584c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TBH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TBH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TBH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TBH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TBH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TBH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Elmholt allé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928 896 951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TBH KAPITAL AS</a:t>
            </a:r>
          </a:p>
        </p:txBody>
      </p:sp>
    </p:spTree>
  </p:cSld>
  <p:clrMapOvr>
    <a:masterClrMapping xmlns:a="http://schemas.openxmlformats.org/drawingml/2006/main"/>
  </p:clrMapOvr>
</p:sld>
</file>