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ac474e70b94e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8aa89524cd43fc"/>
  </p:sldMasterIdLst>
  <p:sldIdLst>
    <p:sldId xmlns:r="http://schemas.openxmlformats.org/officeDocument/2006/relationships" id="256" r:id="Rca06238b9a594d56"/>
    <p:sldId xmlns:r="http://schemas.openxmlformats.org/officeDocument/2006/relationships" id="257" r:id="R0ef820b5514f4234"/>
    <p:sldId xmlns:r="http://schemas.openxmlformats.org/officeDocument/2006/relationships" id="258" r:id="R16edf50edfca4855"/>
    <p:sldId xmlns:r="http://schemas.openxmlformats.org/officeDocument/2006/relationships" id="259" r:id="R2dd4f6777b584b58"/>
    <p:sldId xmlns:r="http://schemas.openxmlformats.org/officeDocument/2006/relationships" id="260" r:id="R70b4b73a27b448ca"/>
    <p:sldId xmlns:r="http://schemas.openxmlformats.org/officeDocument/2006/relationships" id="261" r:id="R560eba10de7a40be"/>
    <p:sldId xmlns:r="http://schemas.openxmlformats.org/officeDocument/2006/relationships" id="262" r:id="R2434922abf9940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8aa89524cd43fc" /><Relationship Type="http://schemas.openxmlformats.org/officeDocument/2006/relationships/slide" Target="/ppt/slides/slide1.xml" Id="Rca06238b9a594d56" /><Relationship Type="http://schemas.openxmlformats.org/officeDocument/2006/relationships/slide" Target="/ppt/slides/slide2.xml" Id="R0ef820b5514f4234" /><Relationship Type="http://schemas.openxmlformats.org/officeDocument/2006/relationships/slide" Target="/ppt/slides/slide3.xml" Id="R16edf50edfca4855" /><Relationship Type="http://schemas.openxmlformats.org/officeDocument/2006/relationships/slide" Target="/ppt/slides/slide4.xml" Id="R2dd4f6777b584b58" /><Relationship Type="http://schemas.openxmlformats.org/officeDocument/2006/relationships/slide" Target="/ppt/slides/slide5.xml" Id="R70b4b73a27b448ca" /><Relationship Type="http://schemas.openxmlformats.org/officeDocument/2006/relationships/slide" Target="/ppt/slides/slide6.xml" Id="R560eba10de7a40be" /><Relationship Type="http://schemas.openxmlformats.org/officeDocument/2006/relationships/slide" Target="/ppt/slides/slide7.xml" Id="R2434922abf9940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7f2e879cc54d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b961115e14132" /><Relationship Type="http://schemas.openxmlformats.org/officeDocument/2006/relationships/theme" Target="/ppt/slideMasters/theme/theme1.xml" Id="Re22bbd85b95c4c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1b961115e141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40fd93cc148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8eb49ba1042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a9a1928e444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6bbcf3bf749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5ec9cbe5948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9baeade5443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d506454c64e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FRAMSTEG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FRAMSTEG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FRAMSTEG AS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FRAMSTEG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FRAMSTEG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FRAMSTEG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FRAMSTEG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HANS KJERSTAD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KÅRE KJERSTAD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FRAMSTEG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Skjongskaret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928 909 921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FRAMSTEG AS</a:t>
            </a:r>
          </a:p>
        </p:txBody>
      </p:sp>
    </p:spTree>
  </p:cSld>
  <p:clrMapOvr>
    <a:masterClrMapping xmlns:a="http://schemas.openxmlformats.org/drawingml/2006/main"/>
  </p:clrMapOvr>
</p:sld>
</file>