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837e1302a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14f2ac16b6463a"/>
  </p:sldMasterIdLst>
  <p:sldIdLst>
    <p:sldId xmlns:r="http://schemas.openxmlformats.org/officeDocument/2006/relationships" id="256" r:id="R0a7e457c274e4dca"/>
    <p:sldId xmlns:r="http://schemas.openxmlformats.org/officeDocument/2006/relationships" id="257" r:id="R0b60b49e415b4b2a"/>
    <p:sldId xmlns:r="http://schemas.openxmlformats.org/officeDocument/2006/relationships" id="258" r:id="Rfbd42af851094a4b"/>
    <p:sldId xmlns:r="http://schemas.openxmlformats.org/officeDocument/2006/relationships" id="259" r:id="R0a370f368aac4db5"/>
    <p:sldId xmlns:r="http://schemas.openxmlformats.org/officeDocument/2006/relationships" id="260" r:id="R253f4a0488774d92"/>
    <p:sldId xmlns:r="http://schemas.openxmlformats.org/officeDocument/2006/relationships" id="261" r:id="Rd799bc5da8e5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4f2ac16b6463a" /><Relationship Type="http://schemas.openxmlformats.org/officeDocument/2006/relationships/slide" Target="/ppt/slides/slide1.xml" Id="R0a7e457c274e4dca" /><Relationship Type="http://schemas.openxmlformats.org/officeDocument/2006/relationships/slide" Target="/ppt/slides/slide2.xml" Id="R0b60b49e415b4b2a" /><Relationship Type="http://schemas.openxmlformats.org/officeDocument/2006/relationships/slide" Target="/ppt/slides/slide3.xml" Id="Rfbd42af851094a4b" /><Relationship Type="http://schemas.openxmlformats.org/officeDocument/2006/relationships/slide" Target="/ppt/slides/slide4.xml" Id="R0a370f368aac4db5" /><Relationship Type="http://schemas.openxmlformats.org/officeDocument/2006/relationships/slide" Target="/ppt/slides/slide5.xml" Id="R253f4a0488774d92" /><Relationship Type="http://schemas.openxmlformats.org/officeDocument/2006/relationships/slide" Target="/ppt/slides/slide6.xml" Id="Rd799bc5da8e5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e690624a9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bfa1cdcfb46a0" /><Relationship Type="http://schemas.openxmlformats.org/officeDocument/2006/relationships/theme" Target="/ppt/slideMasters/theme/theme1.xml" Id="R32db4357275c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cbfa1cdcfb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2fd0e22a2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f6a27eafb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95f998257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de4dc513f4f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eaab5e06549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553b695ce44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 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Mestertømrerbygg AS, Bromstadvegen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928 911 993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