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4267ef65d945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92c3b066374511"/>
  </p:sldMasterIdLst>
  <p:sldIdLst>
    <p:sldId xmlns:r="http://schemas.openxmlformats.org/officeDocument/2006/relationships" id="256" r:id="Rc467914ca91f4cf5"/>
    <p:sldId xmlns:r="http://schemas.openxmlformats.org/officeDocument/2006/relationships" id="257" r:id="Rdb7cc973e3c5414e"/>
    <p:sldId xmlns:r="http://schemas.openxmlformats.org/officeDocument/2006/relationships" id="258" r:id="Rf39e2b4c1edb4a10"/>
    <p:sldId xmlns:r="http://schemas.openxmlformats.org/officeDocument/2006/relationships" id="259" r:id="R7f24d20e1d7646e4"/>
    <p:sldId xmlns:r="http://schemas.openxmlformats.org/officeDocument/2006/relationships" id="260" r:id="R6af43449dbb14d26"/>
    <p:sldId xmlns:r="http://schemas.openxmlformats.org/officeDocument/2006/relationships" id="261" r:id="R529afb2617924b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92c3b066374511" /><Relationship Type="http://schemas.openxmlformats.org/officeDocument/2006/relationships/slide" Target="/ppt/slides/slide1.xml" Id="Rc467914ca91f4cf5" /><Relationship Type="http://schemas.openxmlformats.org/officeDocument/2006/relationships/slide" Target="/ppt/slides/slide2.xml" Id="Rdb7cc973e3c5414e" /><Relationship Type="http://schemas.openxmlformats.org/officeDocument/2006/relationships/slide" Target="/ppt/slides/slide3.xml" Id="Rf39e2b4c1edb4a10" /><Relationship Type="http://schemas.openxmlformats.org/officeDocument/2006/relationships/slide" Target="/ppt/slides/slide4.xml" Id="R7f24d20e1d7646e4" /><Relationship Type="http://schemas.openxmlformats.org/officeDocument/2006/relationships/slide" Target="/ppt/slides/slide5.xml" Id="R6af43449dbb14d26" /><Relationship Type="http://schemas.openxmlformats.org/officeDocument/2006/relationships/slide" Target="/ppt/slides/slide6.xml" Id="R529afb2617924b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04ce0ddd704b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816fc79b64bd6" /><Relationship Type="http://schemas.openxmlformats.org/officeDocument/2006/relationships/theme" Target="/ppt/slideMasters/theme/theme1.xml" Id="Rfa9a48959a7744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1816fc79b64b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9b3bba7df4f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e1e7b070f4f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7b28c55fd4c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c45b8a23e4b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9a6d2fadf44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9c13d940f48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Ulefossvegen 555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3729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post@ah-maskin.no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928 923 770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MASKIN AS</a:t>
            </a:r>
          </a:p>
        </p:txBody>
      </p:sp>
    </p:spTree>
  </p:cSld>
  <p:clrMapOvr>
    <a:masterClrMapping xmlns:a="http://schemas.openxmlformats.org/drawingml/2006/main"/>
  </p:clrMapOvr>
</p:sld>
</file>