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95ade6972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56ea9e614482a"/>
  </p:sldMasterIdLst>
  <p:sldIdLst>
    <p:sldId xmlns:r="http://schemas.openxmlformats.org/officeDocument/2006/relationships" id="256" r:id="Rd104eba7f71e48a9"/>
    <p:sldId xmlns:r="http://schemas.openxmlformats.org/officeDocument/2006/relationships" id="257" r:id="R4c552cdae5184e05"/>
    <p:sldId xmlns:r="http://schemas.openxmlformats.org/officeDocument/2006/relationships" id="258" r:id="Re01858ad624d4b38"/>
    <p:sldId xmlns:r="http://schemas.openxmlformats.org/officeDocument/2006/relationships" id="259" r:id="R9ef514db0fda4228"/>
    <p:sldId xmlns:r="http://schemas.openxmlformats.org/officeDocument/2006/relationships" id="260" r:id="R71d58748ff4e4879"/>
    <p:sldId xmlns:r="http://schemas.openxmlformats.org/officeDocument/2006/relationships" id="261" r:id="Ree5bddad180d4418"/>
    <p:sldId xmlns:r="http://schemas.openxmlformats.org/officeDocument/2006/relationships" id="262" r:id="R54cc13b3315a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56ea9e614482a" /><Relationship Type="http://schemas.openxmlformats.org/officeDocument/2006/relationships/slide" Target="/ppt/slides/slide1.xml" Id="Rd104eba7f71e48a9" /><Relationship Type="http://schemas.openxmlformats.org/officeDocument/2006/relationships/slide" Target="/ppt/slides/slide2.xml" Id="R4c552cdae5184e05" /><Relationship Type="http://schemas.openxmlformats.org/officeDocument/2006/relationships/slide" Target="/ppt/slides/slide3.xml" Id="Re01858ad624d4b38" /><Relationship Type="http://schemas.openxmlformats.org/officeDocument/2006/relationships/slide" Target="/ppt/slides/slide4.xml" Id="R9ef514db0fda4228" /><Relationship Type="http://schemas.openxmlformats.org/officeDocument/2006/relationships/slide" Target="/ppt/slides/slide5.xml" Id="R71d58748ff4e4879" /><Relationship Type="http://schemas.openxmlformats.org/officeDocument/2006/relationships/slide" Target="/ppt/slides/slide6.xml" Id="Ree5bddad180d4418" /><Relationship Type="http://schemas.openxmlformats.org/officeDocument/2006/relationships/slide" Target="/ppt/slides/slide7.xml" Id="R54cc13b3315a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ffdab9207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966d9ecb4ccc" /><Relationship Type="http://schemas.openxmlformats.org/officeDocument/2006/relationships/theme" Target="/ppt/slideMasters/theme/theme1.xml" Id="R99c78a893a23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b966d9ecb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22203209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0af66c60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7bd420449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22cc5516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b9d414d3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4c799fae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9f7fa831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MASKIN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3 491 534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A.HAUEN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Ulefossvegen 555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post@ah-maskin.no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928 923 770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