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d0203269164e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e9c8a6efdb4bf6"/>
  </p:sldMasterIdLst>
  <p:sldIdLst>
    <p:sldId xmlns:r="http://schemas.openxmlformats.org/officeDocument/2006/relationships" id="256" r:id="Rc97828b84e5d4d6a"/>
    <p:sldId xmlns:r="http://schemas.openxmlformats.org/officeDocument/2006/relationships" id="257" r:id="Re36e8e0c0dc949f0"/>
    <p:sldId xmlns:r="http://schemas.openxmlformats.org/officeDocument/2006/relationships" id="258" r:id="R844ede9e042248e1"/>
    <p:sldId xmlns:r="http://schemas.openxmlformats.org/officeDocument/2006/relationships" id="259" r:id="Ra1073bab10c14551"/>
    <p:sldId xmlns:r="http://schemas.openxmlformats.org/officeDocument/2006/relationships" id="260" r:id="Rbc91af1d6f2a4e26"/>
    <p:sldId xmlns:r="http://schemas.openxmlformats.org/officeDocument/2006/relationships" id="261" r:id="Rd0f3e61d09ca44c4"/>
    <p:sldId xmlns:r="http://schemas.openxmlformats.org/officeDocument/2006/relationships" id="262" r:id="R3dce5260850d41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e9c8a6efdb4bf6" /><Relationship Type="http://schemas.openxmlformats.org/officeDocument/2006/relationships/slide" Target="/ppt/slides/slide1.xml" Id="Rc97828b84e5d4d6a" /><Relationship Type="http://schemas.openxmlformats.org/officeDocument/2006/relationships/slide" Target="/ppt/slides/slide2.xml" Id="Re36e8e0c0dc949f0" /><Relationship Type="http://schemas.openxmlformats.org/officeDocument/2006/relationships/slide" Target="/ppt/slides/slide3.xml" Id="R844ede9e042248e1" /><Relationship Type="http://schemas.openxmlformats.org/officeDocument/2006/relationships/slide" Target="/ppt/slides/slide4.xml" Id="Ra1073bab10c14551" /><Relationship Type="http://schemas.openxmlformats.org/officeDocument/2006/relationships/slide" Target="/ppt/slides/slide5.xml" Id="Rbc91af1d6f2a4e26" /><Relationship Type="http://schemas.openxmlformats.org/officeDocument/2006/relationships/slide" Target="/ppt/slides/slide6.xml" Id="Rd0f3e61d09ca44c4" /><Relationship Type="http://schemas.openxmlformats.org/officeDocument/2006/relationships/slide" Target="/ppt/slides/slide7.xml" Id="R3dce5260850d41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78b50b313844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6835434074f90" /><Relationship Type="http://schemas.openxmlformats.org/officeDocument/2006/relationships/theme" Target="/ppt/slideMasters/theme/theme1.xml" Id="Rccb77c026fc048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f6835434074f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81152c0bd48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f9d34621c41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7f9b0352a42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ca6c3b02b4b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7590a66554e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5d7f6a61d42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1882852194c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BETONGGULV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BETONGGULV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BETONGGULV AS ble etablert [år] og holder til i Søfteland.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BETONGGULV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BETONGGULV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BETONGGULV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98 794 911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9 292 780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7 206 813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12 573 359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33 610 383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BETONGGULV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FOLGERØ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MOBERG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SUNDØY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VANGSNES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FOLGERØ ØRJAN TYSSØY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SUNDØY TOMMY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BETONGGULV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Gåssandvegen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5212 Søfteland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30 41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post@betonggulv.no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www.betonggulv.no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928 928 799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BETONGGULV AS</a:t>
            </a:r>
          </a:p>
        </p:txBody>
      </p:sp>
    </p:spTree>
  </p:cSld>
  <p:clrMapOvr>
    <a:masterClrMapping xmlns:a="http://schemas.openxmlformats.org/drawingml/2006/main"/>
  </p:clrMapOvr>
</p:sld>
</file>