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48f7724534d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c098970b1b4e29"/>
  </p:sldMasterIdLst>
  <p:sldIdLst>
    <p:sldId xmlns:r="http://schemas.openxmlformats.org/officeDocument/2006/relationships" id="256" r:id="R8415b0da0cfa452f"/>
    <p:sldId xmlns:r="http://schemas.openxmlformats.org/officeDocument/2006/relationships" id="257" r:id="R91ff9f597f2b400b"/>
    <p:sldId xmlns:r="http://schemas.openxmlformats.org/officeDocument/2006/relationships" id="258" r:id="Rd24511f869d44579"/>
    <p:sldId xmlns:r="http://schemas.openxmlformats.org/officeDocument/2006/relationships" id="259" r:id="R3e01f26a719447cf"/>
    <p:sldId xmlns:r="http://schemas.openxmlformats.org/officeDocument/2006/relationships" id="260" r:id="Rc279f8e394564ee9"/>
    <p:sldId xmlns:r="http://schemas.openxmlformats.org/officeDocument/2006/relationships" id="261" r:id="Rbcf8730cceab41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098970b1b4e29" /><Relationship Type="http://schemas.openxmlformats.org/officeDocument/2006/relationships/slide" Target="/ppt/slides/slide1.xml" Id="R8415b0da0cfa452f" /><Relationship Type="http://schemas.openxmlformats.org/officeDocument/2006/relationships/slide" Target="/ppt/slides/slide2.xml" Id="R91ff9f597f2b400b" /><Relationship Type="http://schemas.openxmlformats.org/officeDocument/2006/relationships/slide" Target="/ppt/slides/slide3.xml" Id="Rd24511f869d44579" /><Relationship Type="http://schemas.openxmlformats.org/officeDocument/2006/relationships/slide" Target="/ppt/slides/slide4.xml" Id="R3e01f26a719447cf" /><Relationship Type="http://schemas.openxmlformats.org/officeDocument/2006/relationships/slide" Target="/ppt/slides/slide5.xml" Id="Rc279f8e394564ee9" /><Relationship Type="http://schemas.openxmlformats.org/officeDocument/2006/relationships/slide" Target="/ppt/slides/slide6.xml" Id="Rbcf8730cceab41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32943170f4a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775c4f2044d8f" /><Relationship Type="http://schemas.openxmlformats.org/officeDocument/2006/relationships/theme" Target="/ppt/slideMasters/theme/theme1.xml" Id="Rddbd321d94eb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775c4f2044d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028acfe7646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0f9fe48f142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3c71dc41c44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5a04bdb3f48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d8542952043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2a0875290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BRUNLA HERREGAARD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928 932 745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