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6d8a3770e9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73d179e7347ff"/>
  </p:sldMasterIdLst>
  <p:sldIdLst>
    <p:sldId xmlns:r="http://schemas.openxmlformats.org/officeDocument/2006/relationships" id="256" r:id="R39d909b00b904347"/>
    <p:sldId xmlns:r="http://schemas.openxmlformats.org/officeDocument/2006/relationships" id="257" r:id="Rc6e49fb4867a4bcd"/>
    <p:sldId xmlns:r="http://schemas.openxmlformats.org/officeDocument/2006/relationships" id="258" r:id="Rf0703eec888c4912"/>
    <p:sldId xmlns:r="http://schemas.openxmlformats.org/officeDocument/2006/relationships" id="259" r:id="R0856d20a0fcd4918"/>
    <p:sldId xmlns:r="http://schemas.openxmlformats.org/officeDocument/2006/relationships" id="260" r:id="R09801cf59a324787"/>
    <p:sldId xmlns:r="http://schemas.openxmlformats.org/officeDocument/2006/relationships" id="261" r:id="Rf185e698c4804a0e"/>
    <p:sldId xmlns:r="http://schemas.openxmlformats.org/officeDocument/2006/relationships" id="262" r:id="R4c7e00c402ec45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73d179e7347ff" /><Relationship Type="http://schemas.openxmlformats.org/officeDocument/2006/relationships/slide" Target="/ppt/slides/slide1.xml" Id="R39d909b00b904347" /><Relationship Type="http://schemas.openxmlformats.org/officeDocument/2006/relationships/slide" Target="/ppt/slides/slide2.xml" Id="Rc6e49fb4867a4bcd" /><Relationship Type="http://schemas.openxmlformats.org/officeDocument/2006/relationships/slide" Target="/ppt/slides/slide3.xml" Id="Rf0703eec888c4912" /><Relationship Type="http://schemas.openxmlformats.org/officeDocument/2006/relationships/slide" Target="/ppt/slides/slide4.xml" Id="R0856d20a0fcd4918" /><Relationship Type="http://schemas.openxmlformats.org/officeDocument/2006/relationships/slide" Target="/ppt/slides/slide5.xml" Id="R09801cf59a324787" /><Relationship Type="http://schemas.openxmlformats.org/officeDocument/2006/relationships/slide" Target="/ppt/slides/slide6.xml" Id="Rf185e698c4804a0e" /><Relationship Type="http://schemas.openxmlformats.org/officeDocument/2006/relationships/slide" Target="/ppt/slides/slide7.xml" Id="R4c7e00c402ec45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982a0b1ef43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8f50693aa4e6b" /><Relationship Type="http://schemas.openxmlformats.org/officeDocument/2006/relationships/theme" Target="/ppt/slideMasters/theme/theme1.xml" Id="R41419da2df7a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8f50693aa4e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e6495bf8942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46ccfecd1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53fa0512d44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40318187540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995eee45d45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ad0115df847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032dd2be14a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BRUNLA HERREGAARD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BRUNLA HERREGAARD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2 397 444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8 763 749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SMARAGD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928 932 745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