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a69d7062e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86b410b2942a1"/>
  </p:sldMasterIdLst>
  <p:sldIdLst>
    <p:sldId xmlns:r="http://schemas.openxmlformats.org/officeDocument/2006/relationships" id="256" r:id="Rb7793471b9614750"/>
    <p:sldId xmlns:r="http://schemas.openxmlformats.org/officeDocument/2006/relationships" id="257" r:id="Rbb2f6ce7de1441c7"/>
    <p:sldId xmlns:r="http://schemas.openxmlformats.org/officeDocument/2006/relationships" id="258" r:id="Rd05279763f214fd7"/>
    <p:sldId xmlns:r="http://schemas.openxmlformats.org/officeDocument/2006/relationships" id="259" r:id="Rc457a072cbf84d9c"/>
    <p:sldId xmlns:r="http://schemas.openxmlformats.org/officeDocument/2006/relationships" id="260" r:id="R5f14e6cab7754806"/>
    <p:sldId xmlns:r="http://schemas.openxmlformats.org/officeDocument/2006/relationships" id="261" r:id="R18465e2a931f49ef"/>
    <p:sldId xmlns:r="http://schemas.openxmlformats.org/officeDocument/2006/relationships" id="262" r:id="R43a2db764efb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86b410b2942a1" /><Relationship Type="http://schemas.openxmlformats.org/officeDocument/2006/relationships/slide" Target="/ppt/slides/slide1.xml" Id="Rb7793471b9614750" /><Relationship Type="http://schemas.openxmlformats.org/officeDocument/2006/relationships/slide" Target="/ppt/slides/slide2.xml" Id="Rbb2f6ce7de1441c7" /><Relationship Type="http://schemas.openxmlformats.org/officeDocument/2006/relationships/slide" Target="/ppt/slides/slide3.xml" Id="Rd05279763f214fd7" /><Relationship Type="http://schemas.openxmlformats.org/officeDocument/2006/relationships/slide" Target="/ppt/slides/slide4.xml" Id="Rc457a072cbf84d9c" /><Relationship Type="http://schemas.openxmlformats.org/officeDocument/2006/relationships/slide" Target="/ppt/slides/slide5.xml" Id="R5f14e6cab7754806" /><Relationship Type="http://schemas.openxmlformats.org/officeDocument/2006/relationships/slide" Target="/ppt/slides/slide6.xml" Id="R18465e2a931f49ef" /><Relationship Type="http://schemas.openxmlformats.org/officeDocument/2006/relationships/slide" Target="/ppt/slides/slide7.xml" Id="R43a2db764efb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369bf18dd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7deb596f471c" /><Relationship Type="http://schemas.openxmlformats.org/officeDocument/2006/relationships/theme" Target="/ppt/slideMasters/theme/theme1.xml" Id="Rcfd6d9c2bdbb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d7deb596f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bf44d238d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0073894c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1e4689df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3f41297d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021364d1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2a92a171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fa34366a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BAKKSO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BAKKA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TRANSPORT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Gismarvikvegen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928 940 039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